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0C19C-046B-4E62-9B31-9F678A1B3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D81887-9807-487E-BB43-B3B83CDBC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5C0FDA-150D-4239-8287-7B8676A7E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5DEE89-5F89-47F6-A71E-7D8E7C0F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A34261-E527-4A1D-BF97-0F66769C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47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C5AFD-55F6-4494-B41B-BCC1DE55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959B7D-E028-4E02-828A-3C6A1ADA7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EB9DFE-BAA9-4DB9-98FF-6C287F06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6D8BE-88AA-4F58-8687-28653CF02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AF4B3-F864-4092-A8F9-FF5E8621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15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09EACD-ED9D-45C1-9DF2-DC9056E0D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8FD095-93B2-4DF8-B618-4611E84DD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7AE717-0ED2-45B2-976B-3A668C68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A1009E-8328-4DE3-8CFC-D43B7785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5F3CE4-878F-4190-AEE5-2236C610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88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60774-251C-469F-B8D1-13D63F49D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0DFF4B-1144-4125-B04C-9572A8B96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36B862-A77B-4874-9A7B-E9C2B920F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28C879-5E98-4AE0-BDE7-5E7711F0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765226-9342-4C25-AAD6-124C82C10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05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93D05D-8431-496B-B940-3D416901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A1FE0E-7093-46ED-90F3-29AD4617F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7D185-87BF-4A57-B3DF-1527E7BF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304F5F-4C41-438A-A976-2733C6FB5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80475-550C-4FA4-B5EA-740D30D4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66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3C56C-04C2-4E57-8200-E70180A9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864E04-E569-4903-8479-FFC715B00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17E57B-D0DF-4E06-B6B0-A77AD51CC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309622-6F70-4BF5-AB41-1933036E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748986-2CE8-4473-A032-0C210239D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27F59E-0DCE-4C13-AADA-D0A6C2517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14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465AA-8D30-4714-8F79-98744C663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ECCD1E-2B2A-4087-B351-33FDBEE47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99D0AB-CD44-43C8-9118-A58DFF702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62A71C-1735-4685-BA44-8BF3F0C94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C278C8-CF87-4915-ABC1-82312208A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42157C-389E-4EE5-9FFB-2E2133CF9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09C9102-3706-4191-BC8B-CE45CE08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C1800E1-B89F-47A0-87EC-17A1B06C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26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AF717-F039-44CC-86F6-5C1ABC840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63DCA1-1DF9-4283-9D36-06C6107B3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8F73CA-20AF-4859-AE77-33A652064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9FA39B-61CD-4AB7-A703-93A390E0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15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844F3B-397E-425B-B143-31B08041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EA4323E-36A7-4849-BF17-D60D0DCE4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343541-D9B1-4079-8F87-5DB98DBA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82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38553-A2B3-4098-BDC5-09CB8420F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5AD022-ED67-4B94-AA37-EE5A66116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730168-E809-4DDB-AF9A-0AD36B70C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33F0F7-68F2-4D87-89FE-8618D873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2D10C2-BE89-4CFF-A540-AC610B4B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EA88F1-409B-4FAF-870B-59882203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07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1DE1E-30DA-42AA-8A4F-202294E8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610F892-E7AB-41B4-A5B6-8AB03DCAE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400B76-98E3-4CAB-B732-755D29766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01AD6F-6A6B-4B85-B0ED-2D9FBB7A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F2C551-A602-46DC-8A30-C8ECF12C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803413-3C63-49B0-9870-3A2E1F086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40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5BDCDB-F8C5-45AF-85B8-8C1A507E5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486F9D-20FB-4943-9A73-9E7DA8E1F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0A54E9-5EFF-4A43-BAC4-CA8CBDD67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C0C5A-62EE-4A92-9E25-9B5ECE4528E3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F2A1C-FEFD-4FD3-A28D-21781F3D7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A0250-664C-4CFB-94C0-CC9F927DC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84108-98F1-4F49-A279-66EB027D57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27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D949019-2A4B-4908-8B32-46E39B1A3355}"/>
              </a:ext>
            </a:extLst>
          </p:cNvPr>
          <p:cNvSpPr/>
          <p:nvPr/>
        </p:nvSpPr>
        <p:spPr>
          <a:xfrm>
            <a:off x="3739779" y="1493096"/>
            <a:ext cx="3619517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FÍSICA  1º DE BACHILLERATO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9C64241-0EF4-4186-B1BC-190E05358A72}"/>
              </a:ext>
            </a:extLst>
          </p:cNvPr>
          <p:cNvSpPr/>
          <p:nvPr/>
        </p:nvSpPr>
        <p:spPr>
          <a:xfrm>
            <a:off x="4322425" y="3813000"/>
            <a:ext cx="3547149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 19/20   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5942F24-31AB-4147-89AF-324775C0A2F8}"/>
              </a:ext>
            </a:extLst>
          </p:cNvPr>
          <p:cNvSpPr/>
          <p:nvPr/>
        </p:nvSpPr>
        <p:spPr>
          <a:xfrm>
            <a:off x="2653048" y="2491868"/>
            <a:ext cx="6391558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 1º 1C        MODALIDAD: CIENCIAS DE LA SALUD</a:t>
            </a:r>
          </a:p>
        </p:txBody>
      </p:sp>
    </p:spTree>
    <p:extLst>
      <p:ext uri="{BB962C8B-B14F-4D97-AF65-F5344CB8AC3E}">
        <p14:creationId xmlns:p14="http://schemas.microsoft.com/office/powerpoint/2010/main" val="347870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B800E27-7AAB-4373-935C-E1FD6D3269B9}"/>
              </a:ext>
            </a:extLst>
          </p:cNvPr>
          <p:cNvSpPr/>
          <p:nvPr/>
        </p:nvSpPr>
        <p:spPr>
          <a:xfrm>
            <a:off x="794196" y="1473116"/>
            <a:ext cx="10874062" cy="2827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BLOQUE 1 LA ACTIVIDAD CIENTÍFICA</a:t>
            </a:r>
            <a:endParaRPr lang="es-E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necesarias en la actividad científica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Tecnologías de la Información y la Comunicación en el trabajo científico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 investigación</a:t>
            </a: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42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C85B35E-D14A-4147-9505-F561AA0976FC}"/>
              </a:ext>
            </a:extLst>
          </p:cNvPr>
          <p:cNvSpPr/>
          <p:nvPr/>
        </p:nvSpPr>
        <p:spPr>
          <a:xfrm>
            <a:off x="601014" y="827518"/>
            <a:ext cx="11054366" cy="4873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BLOQUE 6: CINEMÁTICA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Sistemas de referencia inerciales. Principio de relatividad de Galileo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Cinemática del punto material. Elementos y magnitudes del movimiento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Revisión de los movimientos rectilíneo uniforme (MRU), rectilíneo uniformemente acelerado (MRUA) y circular uniforme (MCU)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Movimiento circular uniformemente acelerado (MCUA)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Revisión de las magnitudes espacio angular y velocidad angular e introducción del concepto de aceleración angular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Composición de los movimientos rectilíneo uniforme y rectilíneo uniformemente acelerado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del movimiento armónico simple (MAS)</a:t>
            </a:r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24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7922BF6-66E6-4AE2-AEA5-2DB652F549B4}"/>
              </a:ext>
            </a:extLst>
          </p:cNvPr>
          <p:cNvSpPr/>
          <p:nvPr/>
        </p:nvSpPr>
        <p:spPr>
          <a:xfrm>
            <a:off x="367048" y="794592"/>
            <a:ext cx="11457904" cy="572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BLOQUE 7 : DINÁMICA</a:t>
            </a:r>
          </a:p>
          <a:p>
            <a:pPr algn="ctr">
              <a:lnSpc>
                <a:spcPct val="107000"/>
              </a:lnSpc>
            </a:pPr>
            <a:endParaRPr lang="es-E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fuerza como interacción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Fuerzas de contacto. Dinámica de cuerpos ligados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Fuerzas elásticas. Dinámica del movimiento armónico simple (MAS)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 dos partículas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Momento lineal. Conservación del momento lineal e impulso mecánico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Dinámica del movimiento circular uniforme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Leyes de Kepler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Fuerzas centrales. Momento de una fuerza y momento angular. Conservación del momento angular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Ley de Gravitación Universal.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 del concepto de campo gravitatorio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Interacción electrostática: ley de Coulomb</a:t>
            </a:r>
          </a:p>
        </p:txBody>
      </p:sp>
    </p:spTree>
    <p:extLst>
      <p:ext uri="{BB962C8B-B14F-4D97-AF65-F5344CB8AC3E}">
        <p14:creationId xmlns:p14="http://schemas.microsoft.com/office/powerpoint/2010/main" val="379369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1667BF8-8736-4B5D-837A-DD2D655CB32B}"/>
              </a:ext>
            </a:extLst>
          </p:cNvPr>
          <p:cNvSpPr/>
          <p:nvPr/>
        </p:nvSpPr>
        <p:spPr>
          <a:xfrm>
            <a:off x="1412383" y="986974"/>
            <a:ext cx="7422524" cy="375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BLOQUE 8: ENERGÍA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E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Energía mecánica y trabajo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 conservativos. Teorema de la energía potencial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Teorema de las fuerzas vivas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Energía cinética y potencial del movimiento armónico simple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Diferencia de potencial eléctrico. Introducción del concepto de campo eléctrico</a:t>
            </a:r>
          </a:p>
        </p:txBody>
      </p:sp>
    </p:spTree>
    <p:extLst>
      <p:ext uri="{BB962C8B-B14F-4D97-AF65-F5344CB8AC3E}">
        <p14:creationId xmlns:p14="http://schemas.microsoft.com/office/powerpoint/2010/main" val="200040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LA+SB - FISICA Y QUIMICA 1 BACHILLERATO">
            <a:extLst>
              <a:ext uri="{FF2B5EF4-FFF2-40B4-BE49-F238E27FC236}">
                <a16:creationId xmlns:a16="http://schemas.microsoft.com/office/drawing/2014/main" id="{4BAE0888-A632-4536-891F-368014EA8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776" y="1115004"/>
            <a:ext cx="3633205" cy="462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34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248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Alfonso</dc:creator>
  <cp:lastModifiedBy>MANUEL ALFONSO COYA LOZANO</cp:lastModifiedBy>
  <cp:revision>5</cp:revision>
  <dcterms:created xsi:type="dcterms:W3CDTF">2019-09-15T21:06:15Z</dcterms:created>
  <dcterms:modified xsi:type="dcterms:W3CDTF">2020-03-16T17:33:58Z</dcterms:modified>
</cp:coreProperties>
</file>