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81" r:id="rId3"/>
    <p:sldId id="256" r:id="rId4"/>
    <p:sldId id="269" r:id="rId5"/>
    <p:sldId id="257" r:id="rId6"/>
    <p:sldId id="258" r:id="rId7"/>
    <p:sldId id="259" r:id="rId8"/>
    <p:sldId id="263" r:id="rId9"/>
    <p:sldId id="260" r:id="rId10"/>
    <p:sldId id="262" r:id="rId11"/>
    <p:sldId id="280" r:id="rId12"/>
    <p:sldId id="274" r:id="rId13"/>
    <p:sldId id="264" r:id="rId14"/>
    <p:sldId id="261" r:id="rId15"/>
    <p:sldId id="265" r:id="rId16"/>
    <p:sldId id="266" r:id="rId17"/>
    <p:sldId id="273" r:id="rId18"/>
    <p:sldId id="275" r:id="rId19"/>
    <p:sldId id="282" r:id="rId20"/>
    <p:sldId id="276" r:id="rId21"/>
    <p:sldId id="278" r:id="rId22"/>
    <p:sldId id="267" r:id="rId23"/>
    <p:sldId id="27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86" d="100"/>
          <a:sy n="86" d="100"/>
        </p:scale>
        <p:origin x="-11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CFE827-110E-449B-BC2A-C047B0D7BCD8}" type="datetimeFigureOut">
              <a:rPr lang="es-ES" smtClean="0"/>
              <a:pPr/>
              <a:t>27/04/2014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61DA59-050B-4D73-837E-A133B45418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es/url?sa=i&amp;rct=j&amp;q=&amp;esrc=s&amp;frm=1&amp;source=images&amp;cd=&amp;cad=rja&amp;uact=8&amp;docid=2ANKk9y64iatDM&amp;tbnid=scyeop44Ox6LSM:&amp;ved=0CAUQjRw&amp;url=http%3A%2F%2Fjuliocaminoalavida.blogspot.com%2F2013%2F06%2Fdia-99-un-examen-al-pasado.html&amp;ei=IBhdU_OKJIOr0QXkloHwDA&amp;psig=AFQjCNFnnAvPA9uJCOgEcZg3PvtoXFx2Qw&amp;ust=139869633731146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uact=8&amp;docid=Hu0hnN6mUiSy8M&amp;tbnid=URGga9LsTFduwM:&amp;ved=0CAUQjRw&amp;url=http%3A%2F%2Fwww.allpage.com%2Fpager_instructions.html&amp;ei=uBRdU8fMB6mr0QXWhICwCg&amp;psig=AFQjCNF35AhavglN2AMfVRUvWHIjTi-aIw&amp;ust=1398695470441118" TargetMode="External"/><Relationship Id="rId13" Type="http://schemas.openxmlformats.org/officeDocument/2006/relationships/image" Target="../media/image20.jpeg"/><Relationship Id="rId3" Type="http://schemas.openxmlformats.org/officeDocument/2006/relationships/hyperlink" Target="http://www.google.es/url?sa=i&amp;rct=j&amp;q=&amp;esrc=s&amp;frm=1&amp;source=images&amp;cd=&amp;cad=rja&amp;uact=8&amp;docid=XQbr4OwpO1BgnM&amp;tbnid=dvtkkSzk3gfhiM:&amp;ved=0CAUQjRw&amp;url=http%3A%2F%2Fmovilesbaratos.info%2F&amp;ei=8xNdU6e9Damc0AWWtIHIBw&amp;bvm=bv.65397613,d.d2k&amp;psig=AFQjCNGC4Ow_5KPUqQIsAhzlqOCRQ9fhqA&amp;ust=1398695274720194" TargetMode="External"/><Relationship Id="rId7" Type="http://schemas.openxmlformats.org/officeDocument/2006/relationships/image" Target="../media/image18.gif"/><Relationship Id="rId12" Type="http://schemas.openxmlformats.org/officeDocument/2006/relationships/hyperlink" Target="http://www.google.es/url?sa=i&amp;rct=j&amp;q=&amp;esrc=s&amp;frm=1&amp;source=images&amp;cd=&amp;cad=rja&amp;uact=8&amp;docid=INrvj93O_nvt4M&amp;tbnid=Wk0k3rIgjDtBiM:&amp;ved=0CAUQjRw&amp;url=http%3A%2F%2Fes.wikipedia.org%2Fwiki%2FPDA&amp;ei=DRVdU5DaEqqm0wXC1IHIDg&amp;psig=AFQjCNGjnG_UBQ6Y92YdbnymaN8WJYAEUg&amp;ust=139869553667136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es/url?sa=i&amp;rct=j&amp;q=&amp;esrc=s&amp;frm=1&amp;source=images&amp;cd=&amp;cad=rja&amp;uact=8&amp;docid=8TPe98kg6uENBM&amp;tbnid=1J63DIUVHvP5dM:&amp;ved=0CAUQjRw&amp;url=http%3A%2F%2Fwww.clasesdeperiodismo.com%2F2009%2F08%2F20%2Flos-periodistas-y-su-marca-digital%2Fbeeper%2F&amp;ei=exRdU_T7Fsrs0gWpsYDICw&amp;psig=AFQjCNEZ5HKHga_Wlc4iC_d5fsQbinvlNw&amp;ust=1398695386121437" TargetMode="External"/><Relationship Id="rId11" Type="http://schemas.openxmlformats.org/officeDocument/2006/relationships/hyperlink" Target="http://www.google.es/url?sa=i&amp;rct=j&amp;q=&amp;esrc=s&amp;frm=1&amp;source=images&amp;cd=&amp;cad=rja&amp;uact=8&amp;docid=8U0bvlFI_FdG7M&amp;tbnid=MxFEhEMdB3sy8M:&amp;ved=0CAUQjRw&amp;url=http%3A%2F%2Fwww.actiweb.es%2Factcellhn%2Fpagina2.html&amp;ei=-RRdU62qJqSw0QXj-ICIDQ&amp;psig=AFQjCNGjnG_UBQ6Y92YdbnymaN8WJYAEUg&amp;ust=1398695536671364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19.jpeg"/><Relationship Id="rId4" Type="http://schemas.openxmlformats.org/officeDocument/2006/relationships/hyperlink" Target="http://www.google.es/url?sa=i&amp;rct=j&amp;q=&amp;esrc=s&amp;frm=1&amp;source=images&amp;cd=&amp;cad=rja&amp;uact=8&amp;docid=E1CVHErIi1VG0M&amp;tbnid=nvjrTbEvGFzdxM:&amp;ved=0CAUQjRw&amp;url=http%3A%2F%2Fwww.vende-tu-movil.com%2F&amp;ei=HBRdU_v4H4iR0QXgzYDQDA&amp;bvm=bv.65397613,d.d2k&amp;psig=AFQjCNGC4Ow_5KPUqQIsAhzlqOCRQ9fhqA&amp;ust=1398695274720194" TargetMode="External"/><Relationship Id="rId9" Type="http://schemas.openxmlformats.org/officeDocument/2006/relationships/hyperlink" Target="http://www.google.es/url?sa=i&amp;rct=j&amp;q=&amp;esrc=s&amp;frm=1&amp;source=images&amp;cd=&amp;cad=rja&amp;uact=8&amp;docid=FqjTbCvSDtDhxM&amp;tbnid=mXAnBXRgkTRaIM:&amp;ved=0CAUQjRw&amp;url=http%3A%2F%2Fwww.culturamix.com%2Ftecnologia%2Facessorios%2Ftipos-de-pagers&amp;ei=yhRdU8DvG4rx0gX5xoGIBQ&amp;psig=AFQjCNF35AhavglN2AMfVRUvWHIjTi-aIw&amp;ust=1398695470441118" TargetMode="External"/><Relationship Id="rId14" Type="http://schemas.openxmlformats.org/officeDocument/2006/relationships/hyperlink" Target="http://www.google.es/url?sa=i&amp;rct=j&amp;q=&amp;esrc=s&amp;frm=1&amp;source=images&amp;cd=&amp;cad=rja&amp;uact=8&amp;docid=W3OsSAV9gpVx0M&amp;tbnid=JgcXQvsESY2CzM:&amp;ved=0CAUQjRw&amp;url=http%3A%2F%2Fes.aliexpress.com%2Fpromotion%2Ffashion-beauty_black-current-jelly-promotion.html&amp;ei=VxVdU7uCBYXx0gWkxYGQCQ&amp;psig=AFQjCNENBUA6AtMYippqS4e73B3uPXMVLA&amp;ust=139869560099693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docid=egvJNDJLgXQBAM&amp;tbnid=japDleG2OrAUOM:&amp;ved=0CAUQjRw&amp;url=http%3A%2F%2Ftodosloscomo.com%2F2010%2F08%2F27%2Fcomo-prepararse-para-leer-mas%2F&amp;ei=PhddU57VF8r00gWK0IHwAQ&amp;psig=AFQjCNHflVhhDBX5FAWn9VZOMNWQvSzuYw&amp;ust=1398696091004045" TargetMode="External"/><Relationship Id="rId2" Type="http://schemas.openxmlformats.org/officeDocument/2006/relationships/hyperlink" Target="http://www.google.es/url?sa=i&amp;rct=j&amp;q=&amp;esrc=s&amp;frm=1&amp;source=images&amp;cd=&amp;cad=rja&amp;uact=8&amp;docid=egvJNDJLgXQBAM&amp;tbnid=japDleG2OrAUOM:&amp;ved=0CAUQjRw&amp;url=http%3A%2F%2Ftodosloscomo.com%2F2010%2F08%2F27%2Fcomo-prepararse-para-leer-mas%2F&amp;ei=JhddU9SUCIOl0QWFp4CgAg&amp;psig=AFQjCNHflVhhDBX5FAWn9VZOMNWQvSzuYw&amp;ust=139869609100404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google.es/url?sa=i&amp;rct=j&amp;q=&amp;esrc=s&amp;frm=1&amp;source=images&amp;cd=&amp;cad=rja&amp;uact=8&amp;docid=2-LyzFpothjEXM&amp;tbnid=l8gpSRm1Ehy0KM:&amp;ved=0CAUQjRw&amp;url=http%3A%2F%2Ftraduccionmedicatecnicaliteraria.wordpress.com%2F2012%2F09%2F02%2Flos-traductores-de-crimen-y-castigo-de-dostoievski%2Fleer%2F&amp;ei=UBddU96KNKay0QWW5IDACg&amp;psig=AFQjCNHflVhhDBX5FAWn9VZOMNWQvSzuYw&amp;ust=139869609100404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docid=YVKzD5X1uPH-WM&amp;tbnid=4o-ZGC_dg8nWgM:&amp;ved=0CAUQjRw&amp;url=http%3A%2F%2Fwww.freepik.es%2Fvector-gratis%2Femoticones--cara-silencio_516029.htm&amp;ei=gxFdU9uGKNHJ0AWCgYGQBQ&amp;bvm=bv.65397613,d.d2k&amp;psig=AFQjCNFVcxEAs1UdtzKWlLjeKuQPSACuEg&amp;ust=1398694622329469" TargetMode="External"/><Relationship Id="rId2" Type="http://schemas.openxmlformats.org/officeDocument/2006/relationships/hyperlink" Target="http://www.google.es/url?sa=i&amp;rct=j&amp;q=&amp;esrc=s&amp;frm=1&amp;source=images&amp;cd=&amp;cad=rja&amp;uact=8&amp;docid=ZufKUKiIMc808M&amp;tbnid=FsQChoR9xQ5UMM:&amp;ved=0CAUQjRw&amp;url=http%3A%2F%2Fsomos.vicencianos.org%2Fblog%2Fun-corazon-indiviso-silencio-escucha-y-oracion%2F&amp;ei=ZBFdU9rPDYaY1AW124HAAw&amp;bvm=bv.65397613,d.d2k&amp;psig=AFQjCNFVcxEAs1UdtzKWlLjeKuQPSACuEg&amp;ust=139869462232946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6000" dirty="0" smtClean="0"/>
              <a:t>La realización de los exámenes del Programa del Diploma del IB</a:t>
            </a:r>
          </a:p>
          <a:p>
            <a:pPr algn="ctr"/>
            <a:endParaRPr lang="es-ES" sz="6000" dirty="0" smtClean="0"/>
          </a:p>
          <a:p>
            <a:pPr algn="ctr"/>
            <a:r>
              <a:rPr lang="es-ES" dirty="0" smtClean="0"/>
              <a:t>Mayo y noviembre de 2014</a:t>
            </a:r>
            <a:endParaRPr lang="es-ES" dirty="0"/>
          </a:p>
        </p:txBody>
      </p:sp>
      <p:pic>
        <p:nvPicPr>
          <p:cNvPr id="4098" name="Picture 2" descr="http://2.bp.blogspot.com/-d3O4-yqliyo/T70fkGZTXMI/AAAAAAAAAGw/bd6egNFm0PE/s16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2247900" cy="2038350"/>
          </a:xfrm>
          <a:prstGeom prst="rect">
            <a:avLst/>
          </a:prstGeom>
          <a:noFill/>
        </p:spPr>
      </p:pic>
      <p:pic>
        <p:nvPicPr>
          <p:cNvPr id="4100" name="Picture 4" descr="http://img.clasf.mx/2012/08/12/PREPA-EN-UN-AO-en-Mrida-Miles-de-Cursos-en-Vivastreet-20120812232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429132"/>
            <a:ext cx="2786082" cy="196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7724"/>
            <a:ext cx="9144000" cy="445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SEhQUExQVFBQXFxUYFxgYFxceFxUXGBcXFx0XHBcaHSggGBwlHBUUITEhJSkrLi4uFx8zODMsNygtLiwBCgoKDg0OGhAQGiwcHCQsLCwsLCwsLCwsLCwsLCwsLCwsLCwsLCwsLCwsLCwsLCwsLCwuLCwsLCwsLCwsLCwsLP/AABEIALcBEwMBIgACEQEDEQH/xAAbAAABBQEBAAAAAAAAAAAAAAAAAQIDBAUGB//EAEUQAAICAQIDBQQGBgcHBQAAAAECAAMRBCEFEjEGE0FRYSJxgZEyUqGx0fAUI0KSweEVU1RicoLSBxYkorLC8TM0Y5Oj/8QAGwEAAwEBAQEBAAAAAAAAAAAAAAECAwQFBgf/xAAnEQEBAAICAQQCAQUBAAAAAAAAAQIRAyESBBMxUUFhBSIyUqHRFf/aAAwDAQACEQMRAD8A9Y7Q8Yaju1rQPZY2FUn7ZJwXi/fcyOvJcmzJ/EeYlTX9n2u1QuewhFXCquQwPnmM1PZnFguptcWgjdzkMPIxK6b9tvL4E+4ZkL65VGSGAHU8pwJMQxXqA3mNx9sgu0rMpU2HBBB9keMOyWlbIBHjFkenq5FVck8oAyepxJIyEQmLEgFWniCuOZQxB8QpliuzI6Ee8YlbT6IoOVXPLkkAgHGTnEsVoR1bPwAimz6c1puP2NZbWzVVlGIHNnf1lrhPHzZe1DBSQMh0Psn03iWcDddS99fdkOACrg9fPaI/BLXurtZq6+Q5xWCC3oSfCJXTdtt5fAn3DMhbXKMZDDJAyVOMmT2KSNjj4SrqdEzrytYcbdAPDeO7TNLsIgEWMhIdXqBWpZs4HlJpHfUHUqehGDAIl1JP7DfZ+MbxHVGup7OXJVScRyaTAA5329R+ElWrbBywPXMns+mHwa3UX1LabVXm3ChQQPQma+jNmD3gXPmviPd4SjTwY1E9zYUUnPKQCo93lJtBw0o7O9jux8/oj3CJV0svc2cBCfXIkVeu/Wd2y8pIyN+snt04Y5OfmZEuirDBse0OhJ3h2XS1CNLjzEje9QCSw+cLlIUlqRmxOa41xnqiH3mLxHiLW5WvZfPznOuMEz53+V/kc8Z4cfUv5/49b0XpJvyz+foMcxsIZnzD2BCEAIGJIqxVWKTJtRaMwjYRFp6AFs+sv7p/GHLZ9Zf3T+MkSwEZBBB8ZgcV7VLRca+7Z8AFmB+iDP058o2uWzzX5H8YoWzzX5H8Y7T3q6hlOVIyDG2atFOGdQfUiAAV/Nfkfxhy2fWX5H8Y1NfWSFFiknoARkyzAIOWz6y/un8Yctn1l+R/GTwhobQ8r/WX5H8Ycr/WX5fzjr7lRSzEKo6k9BK44nV9f7D+EAm5X+sPl/OJyP8AWH7v84l2p/Vs6e1gEj1xOf4d2ksuTnVKlG+zWYO3piI5HQhH+sP3f5w5H+uP3f5zN4Dx0ahrE5eVkO+DlT7jNG7WKpwc59FJ+4QLsvdv9cfuw7t/r/8ALIRxOvmVckFjgZUjJ8t5dgEHdP8AX+wQ7lvrn5CTxIxtAaG/rG+Qh+jn67fZG8Q1gpTmIJGQNvXaRfpz/wBS/wA1/GTdH2m/R/77fOIdN/eb5ytxfWtVp3sC+0FJxMXgaXamoWtqGBbwUDA9IjkroDpF82/eMa2jXyPzMr8O7xcrbYrnwxsceohqNRaM4CYHmTn5SbZFSU7UaepBlhsPUzHcBzsuB5fjFt1DOwLfASZK/Pr908vn5/O6nw7OPDxm78mmvAx4eMx9ZpzzeZO5A8JtueXr85S7vf39Z5vqeKcs1XVw53DtjnbaJibbUAncA/wEY2jG2APlPPv8flvquueqx+mOBmTKuJd1enCjO3ulImcXqOHLiy8a0x5PObgJjTFiTFQhCEDatfZO/uzzap+cZwFJ5ftmVwzsZqLA7WWmticYO5Yeu89HhP0z28XynnXB6Ps5qqbBX31hpP7SHHKfUGaWs7LuTta7jx5nwfsWdVCHtweVce/ZJiUwQCpBJ7xiceONvGdXp6QihRnA8ySfmZLCOYyFbsQhCUSvr9MLa2Q/tAj3SvVTeqgc1RwAM8rb4+M0IRaPaGhWwQ/Kf8IOMfGcpw7s9bRZb+pptRmyvMdwPLpOxhDQlcxw7gly6nvv1dNeMFEJPN6nbE6DUo5xyMF88rn+MnhAbZeq4a9nLzW/RYMMKBuPWacWEBaSEIkCRavTrYpRuhlUcO8O9s/e/lL8aTJqpagr0wClSSwOfpb9ZkL2e7sk0WvUDuVGCufQHpNsmNZpKptj8O4GtVhtZ3ssPVmP3DwkfFWXn2HtY3M0tZqAqk/KZFa5JJPvnF6rl1PGOniw3d0tKCTnC+7+MEoA3le+zmO2MTzbdR0Tuo3sLH2v5RyEez0+ERE6Y3jwpwcdfzmZRr0dy56gxAvrJlfI23MbvvvL0jdZ/EX2A2+W+8zpf4mMkH3ZmfPD9fbeV6HB/YIQihczkxxuV1PlsTMJaWgQnf8A+by/cZe7i72ITMWoVggii8H3N/qkvaXXmnTWOoJYjCgDfLbdJ97t8xozSdp9PZb3Sv7eSBkEAkeAM2Z5zpOBX2aRQtKhye8Wzn5XBPpjynVdmuKPYpruRluTZsjZgNuYHxjOxt80AZlW6ZAx/wCHZvUcu/uy0h0WmYagOlTVVlCHyV3OQVIAJ9YtlpuQhCMhGvYB1IHvMdM7jehNqLygFldWAPQ4O4+WYhFk62v66fvCQ8W4iKKWt5S4XBwD4HxzIO7b+zV/vL/pljUac20OjKF5lK4ByB5RHpmaftDZYgdNMxQjIPOm490vcF4wmpVigIKnDA9QZyHBeFNWhS7S3WNzHBVsDl93MPWafZfht9V7kIatOf2GILc2Ou0FWR0lvEK1OGdQR4RtPEqnYKrgk5wPPENUtmfYWsj+9nP2CUtToLrHrYmteRubYNkjGCIdlqNeEIkRAylxHXrSvM+cZA2GdzLWZT4nohdWyE4z4jqCDkGTaqRm6jtRSuzc4P8AhjeI9oK1pNiEMceyudyT4YlXiHZUXEF7Nx4hFBPvkH9BVU8uwawb82B9w2zMeTO4zdbY4y3SxpnsdV70gv1IHQZ8PhLXJgfaZHX54hc5OwGx+Znkcme7bXZjNdQ6+4nGOngPPEap6Z/PpFSrBx8pKq4HnM+78q6nwj+P/iJWcb4zJSnyjVBbYDP3QLfRpYAdceMclRfdSOXzP8POSPpQPpHJ8h092Y82kjHTHhKmP2m5f4sLiLFW5QxIx4+Mpzb4jpOcAjr+esxzUeYr5dZ4vrPTcnu7k3L8PR4OTG4IbLVX6TBR6nEyeCcRss1dqZDVADlx0HxnQW8JrswbEDY6Z8Jc0ugSvZECj0Anrei9Hjw47veV/wBMeXluV/TNs0q5ObLR7icfdFm53QhPQ1WG3UxCIQnrvHGIsZbYFBZiABuSegEi0utrtya3VwNjykHHygE8WJCALCESALCJCALCJCAEJS4pxSvTqHtJCk4yATv8JR/3opxnFuPPu3x784iPVbZiStw/X13oHrYMp+/yI8JK1o8x84qNHmNJjRaDsCD8YMYjkITI3aPYyJzIq4h1F/KCT/5mQoLZY9T+cSbV38x9B9pjFbB6HpgTy/U8vllqfDs4sNTZcjAG4/PjEAyQfIeB8IieOcYPX0/GLliw5RnO2R958JxtvhNzDH4wCM30f5Zj10wG7b+PL4fE+MmZhNJjb8srl9ETTqN2Jb08BB28thiNZs++MIwZevpMm/kZ+H8YrH+RiGV79TjYdZUi5Nm6y/G3j+flKVaeMr8Uvaqp7AvOQM46bSLT3ahlBCVAEAg85Ox+Ecw323n9M01auknRl8SPmJUTTNbUyWcuSCDy5wJy/Y7htLPdTqEDWVn9oncH4zp4+PbLLJ3i1jzEWc1qOzVAYhb2QeCizYfbCb+3GPm3dBxB27wW6lK2Sx15cVjYHY+15jeaGh1K8+P0pbcjZf1fzHLv5y+dOhOSqk+eBHLUo6KB7gJ2OG1yv+0biPd6YVD6Vpxt1wCCf4D4zArt/RDXdpqrwAoF6tWwVsDJbJ6Geharh1VjKz1qzL9EkZK+O3xlllBBB3B8IHKo6DXJqaRZWx5WHgfaU+I9CJntfT/aL/hzfwSbGm0iVjFaKgO5CgDfz2k0RbY3AdQxsuQs7opUozg5wRuuSBnBH2zahCMUQhCBMXj6tz0tmzu8stgrLZwRkH2d9iPtkXPTt/7o/C6b0IlbYfajTd/o7MA5C84BBDZXfp1zjM5fg2uD0KLNXbWcFeQL0A2G/Lk7T0QxgrHkPkICZacd2FtdXtqVCaQSVsKkFj656za1mnQOf+FNhO5YBN8+8zYiEyae+3NNpX7+myvT90FLB903Vhjop3InQkxSZGxkq+SMZjcf4slCe0wXPiTgAe+O7ScbXR0m1lZ9wqqvVmPhv06HJ9J5XrdU+qY2ahg2TtWM8i7ev0jt1mHLl1qLxjv9Jr0flKMGzvsR0/DrLj3bkncek4TsmwW81oigup3HUAEez7jnPwnoOi0vKMtu23uB/jPL5MNZadeGU1saegn6Z2HQfj+EuBttj+EaT9nX1iWAsDj7ZOM18Fe72dY/T8/ZDHmenWNQSrreKJVkE5byHWazElxl6fhKuq1qV9TuegHU/CY1vErLc8vsD06n4xum0ODk9fGaTALw1rP0HKPtj60i1af1lmqmX4Lxz0jFOQQ24II+BlWns3SBgK2P8TYHwzNpKJYSqa48dRlys/h/C0qzyKBnr6xt3ZvT2O1jJ7bYyckZx7psKslUToww058uS1hr2V0v9UD6nOfvhN4wmviz86dmLKvEdWKansIJCAsQOuB5ZlSviNrAFdOxBAIzZWNiM+ZmjPTVhK2ltdgeevuz4DmDZ+XScx274g4aiiqw1u7Akg4wv0evluflCDTsITjeB8bbT3HS32ixSf1dvMDt0AY5+/pOr1XPy/qyob+8Dj7IDSfMJm41P16P3H/1ReCa5rkbnADo7owGcZU4yM+GMGIaaMIQgBCJOd7S8ZuosRa1BVlYj2STzL1HUeBhboSbdFI7b1X6TBfeQPvnn9vbXUD9mvwyCuPXH0pmdpe0TatFDVcoU5yCfHbrM/dxX4V6b+nVdO8T94fjJS08nr1RsTCaOs5GOYKc56E585e7Ocb1KjuKk7wrk4bOV3xjPln74vOH4PSC0idpwGr4nrgxV7BW3XlymQD02mbxPjWpUchv52sBXlXwB2JOwxt5SLmqYjtjxv8ASre6Q/qqz1z9I+JmZpKMgjlOPz0j+GcOORuOnj4nzmlXqa6gwKkkef7TeSgeXnic9u7tbL7Ja7OvIUHK5Q58N87fIT1JCAPX08Z5R/s9Xm1t9hHVrOnpgffn5T1H9IC/n0nPyY/1NcfhZJ9PlK2u4ilS+0d+uB1mHrOP2n2a9Pby+fsAn1+ltKmjqLhg9TJnO7EHOep2JlY8evk1G7tlbqGZdPS7IDgkED7THcK14d+7ep6rOuGGx/zDaUuGaO/Qs69y11LHIavdl94902l4jqbXRaNMyLn22uXGB6b+U39ufgtrZurrOHdVPUA9cSWvjGnGM2DG2+Djf1xNa/Svyjuwhb+/nH2CVdbwvUW1vWx04VgQfZc/bmVjxpuTTro8RLSVSPhmkaupEZucqoBbHXG2ZdVZrMGeWZgrjugkoWKBNJiyuTE0HGbLQWr07FQxU5dAQVOCMTR0dtjE89fd+XtA5+Q2lccDQM7K9qc7czBXwvNjGcYk1PCwrBu8tOPBrGI+UrQtjkeM8H1pvsNVzisnKjmOwIziLO65YSh5o9TSLEZG6MCp9xGJm0cFKKqjU38qgADKdB68uek1osaFXR6Pu8nvLHz9dsj4bTK1fZZLdSb7W7wYAFZHsgAYG+d/EzfhAbYms7KaWxCorWsnHtIAG29Zo0aILUKmZrABglj7TD1IxLUIDbP/AKD0/wDVL9v4yzpNHXUCK0VATk4GMnz9TJ4sQESEMQAMh1OkSwAWIrgdOYA4+cmiQDPPAtNnPcVZ/wAC/hJbuHVMhQovKV5SAANvLbpLZjZOoe6wk7J6VRgVnH+N/wAZc0PC6qAe6RUz1x1PvPWXzGNFVbZnHOIppqmtcDYbDxZugUTy7TJZqLWtf6T5JbwUeQ8pp/7QuIv+lCu1GFKDNePosSBlj4+npiZulL2ryqeYv0SvfIB+wbzlzytumuMWf0kKGSgAkbFj0Unx36mU6uH2XFjWGsZVznoM48PDJ6ATp+Gdj9s3HlXb9Wp+1m/gJ0dNC1qFRQqjoAJMw+zcp2O7MNpELWYNjnmIG/KTuRzeO86Hu8yyRDus7w8e17VO4k9WnluqvaWaqo5gVyVq9P6S1TXJxViZmu7QaehgjOWf6qAsR78TXHBFyagSSqsy+H9otPa3Ir8r/VcFW/5gJrgiaSM7aFXaOAjDeo6svzEejAjIOQehH4y5EUsMRRFlaIkWEzruMVrYasOzgAkKjHAPQ7CAaMJQ/pP/AOK7/wCswjGl2IzAdSBCY/aXQmwUsE7w12qxXbdDkNsdj4H4RG1G1SDq6j/MPxkquCMggg+IOQfjMJVXw0B+K0D/ALpqaFjy71mrHRcqdv8AKcQGmL2j7TnT2rVXV3rleYgE5GM+AG+wJmrwTiyaqoWJ/mXxU+RnIcP0Oru1l2oUCrHMENqtgqTygAbeA6+skq4Pq9Ff31YFyuf1iVryjHmFJ26kj+co9R2Gr16V45zjPTZj9wld+O0gEkvgePd2Y/6ZavawqDWF5jjZ8jA8tvGU7F1TAj/hxnI6WHbHvEkmjTcHUMpyrAEHzB8Y+UeCaJqKEqZucqCMgY2ySNvQED4S9AhEixDAMrVcZ5bjStVljhQ/s8mOUkjOWYeIipxG0kZ01igkblq9vXZpJruF95Ytqu1bqpXK8u6k5weYHxkb8Lc5zqbvh3Y/7Iqrpjdvr7q6Usqdkw2G5T1DDb7fvmGdYWr50t4gzcuQQmUJx54wRnynb8V4YL6GpJPtLgMdyCOjepzMjRdnNRUgrXWMFUbAVrt8TEqWKPZ1012nNeq5LHUnI6Oo8z0IPqJd0/DrqAVoTTVrk4+nkjw5jjcyzwTs2mmd7OdrLXzzM2B45Ow9ZNxDhVVjFnUk7ftMBt6A48ZGWtqlY2r4jfTbStvdNXYxTKBgQ2Nup8TNUrIV4Bp8j9UpI3BO+CPHJ8Zf7uRZs9oFpzJEq3liuv8AP5/P3SZKopiLkqavTsanCMVcq3Kw8GxsfnOa0dgsoBOruruxhgeiuOvshem07VFj1E0mKfN55oX4lkpXatnjls/eyj5TB12l1mksZ3VlL5JsTcb7/SHSeyCIVBi9r90e5+ni2qDuFbvO+szgIuWcZ3642nRHsTqXrDtaebAPJkls/V3IGfjPRUpUdFA9wAkkPZxF5b+HnGk7Enq9dze+ytR9mZ1vZTQW0U91ZjCs3d+1zEVk5AJwNxvNoQmmOEx+EZZ2iLEMJSRMzXcKL3LdXZ3bqrITyghlO4BHoZqRIwzf0LUf2n/8khNKEBskIQiAhFhACEJDZrK1blNiBtvZLKGOem2cwCYwxCEAIRMxYAkMQMIAQiyOy9V+k6j3sB98AWLiV/6Qqzjva8nYDnXJPuzMvtTxxtGqMEDhiVOTjBxkfxho20VkL1TBbjWq5efk02MZA77cjGdtusv9muMDV1GwIUwxUg9MjfIPiN5NxPuLJrki1SvfxRVYr3d7EE7rU5G3r0MgPHVV61eq6vvGCKzIAvMRkAnO0Xie6060/P8AGSYigRY9J2SLmLElEXEJgcM1+puDHNFZV3RlKuSCpx15hsRg/GaWkNgY95ZWw8AqkHPxY5geljUalEGXZVHmxAH2yLTcTpsOEtrY+QZSfsM4vtVWF4hS+pHNpyABn6C9Rg+W5BM6HiHCdE9fM61KijPOhCkAeTLHo9N2LMzhWpq1FP6pnKD2AxLBtvJjuffKVopBIL6piDg4N5/6RiBadBEnO8HtZdS6qL2pdQwNi2YR12Iy++CPunRwF6GYGEIEbCLCAEJFpKORFTJblUDJ6nAxk/KTRBjazX3DUimsVAGvnBfmySDgjAkwXVeL0D/I/wDrkvEOFpcVLZDLkKysQQDjI2PTYSm3ZbTn6SuxxjLWWHOP80V3+D6LxjtJTpiBZzEn6qkj59PhPM+IcTruuvtcNl//AE8HdCMcv2DGJ6e/ZzTms192ApGOpyB6E5xJOE8Co0yFa0GM5y25z7zJ1n9qlkcZwjtzbyrWau8cbA5OWA6bAbmLxTtNqcglLKcjAGcAkeO65zv5zs9ZwSi11sesF0xysCwIwcjoR0mgVh45fY8p9PLreL6pl9mywHcjDsTt7hOn4bqOI2hXIqVWAO43+IzkHrOrhDw/dLy/RtYOBzYz446R0IS0iYOs4cRqu+FIuV6wD9DKsp2PteYP2TehASses2A+zpEX156x9wMTtRw06jSugX28BlH95d8A/MfGbMMwPbgeFcMZKgtnDu8sAILFk9rfbqdjiaHZLg+oqusdwKamB5aQ3MAcgg+QxvOuEIx5KWrouJ/V2qi46FOY59+RM/X8CsvULbqCQGDDlRVIKnI33Im5mEQ2QCKIRIEWEIuIBRt4PQzMzVIWbdiR1PmY6jhVCEMtNasOhCjI+OMy5CB7R30K6lXVWU9QwBB+BmX/ALr6TOe5X3b4+WcTXzCMG00qihVUKo6AAAD4CPixIECIkWGIARIoiQAIhEP5/OYQBxhCEAIhhCIFhCEADCEIwIQhEBEMIRgogYQgBEhCIIdTqkrALnGc42J6b+Ez27TaYEDvDvj9l/H4QhGqTbTouDqGU5B6fkx8IQSBCEIAQEIQAMxtX2norsasli67EBfP1PvhCCsJu9pdLxxLCoVLN/E8mB6n2szM7d8Zs09aCo8rOxBbxGAOnvzEhDH5V4yVLV2es7sH9M1HeYB5uYcuev0SNxNPg1N6Jy32JawOzKpBx6+ZhCFRadYNTk47kDwzzk49RKmt111BrazumRrFQ8qsGXm6HdjneEIQ42YEwhBJpYQhC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219200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data:image/jpeg;base64,/9j/4AAQSkZJRgABAQAAAQABAAD/2wCEAAkGBxQSEhQUExQVFBQXFxUYFxgYFxceFxUXGBcXFx0XHBcaHSggGBwlHBUUITEhJSkrLi4uFx8zODMsNygtLiwBCgoKDg0OGhAQGiwcHCQsLCwsLCwsLCwsLCwsLCwsLCwsLCwsLCwsLCwsLCwsLCwsLCwuLCwsLCwsLCwsLCwsLP/AABEIALcBEwMBIgACEQEDEQH/xAAbAAABBQEBAAAAAAAAAAAAAAAAAQIDBAUGB//EAEUQAAICAQIDBQQGBgcHBQAAAAECAAMRBCEFEjEGE0FRYSJxgZEyUqGx0fAUI0KSweEVU1RicoLSBxYkorLC8TM0Y5Oj/8QAGwEAAwEBAQEBAAAAAAAAAAAAAAECAwQFBgf/xAAnEQEBAAICAQQCAQUBAAAAAAAAAQIRAyESBBMxUUFhBSIyUqHRFf/aAAwDAQACEQMRAD8A9Y7Q8Yaju1rQPZY2FUn7ZJwXi/fcyOvJcmzJ/EeYlTX9n2u1QuewhFXCquQwPnmM1PZnFguptcWgjdzkMPIxK6b9tvL4E+4ZkL65VGSGAHU8pwJMQxXqA3mNx9sgu0rMpU2HBBB9keMOyWlbIBHjFkenq5FVck8oAyepxJIyEQmLEgFWniCuOZQxB8QpliuzI6Ee8YlbT6IoOVXPLkkAgHGTnEsVoR1bPwAimz6c1puP2NZbWzVVlGIHNnf1lrhPHzZe1DBSQMh0Psn03iWcDddS99fdkOACrg9fPaI/BLXurtZq6+Q5xWCC3oSfCJXTdtt5fAn3DMhbXKMZDDJAyVOMmT2KSNjj4SrqdEzrytYcbdAPDeO7TNLsIgEWMhIdXqBWpZs4HlJpHfUHUqehGDAIl1JP7DfZ+MbxHVGup7OXJVScRyaTAA5329R+ElWrbBywPXMns+mHwa3UX1LabVXm3ChQQPQma+jNmD3gXPmviPd4SjTwY1E9zYUUnPKQCo93lJtBw0o7O9jux8/oj3CJV0svc2cBCfXIkVeu/Wd2y8pIyN+snt04Y5OfmZEuirDBse0OhJ3h2XS1CNLjzEje9QCSw+cLlIUlqRmxOa41xnqiH3mLxHiLW5WvZfPznOuMEz53+V/kc8Z4cfUv5/49b0XpJvyz+foMcxsIZnzD2BCEAIGJIqxVWKTJtRaMwjYRFp6AFs+sv7p/GHLZ9Zf3T+MkSwEZBBB8ZgcV7VLRca+7Z8AFmB+iDP058o2uWzzX5H8YoWzzX5H8Y7T3q6hlOVIyDG2atFOGdQfUiAAV/Nfkfxhy2fWX5H8Y1NfWSFFiknoARkyzAIOWz6y/un8Yctn1l+R/GTwhobQ8r/WX5H8Ycr/WX5fzjr7lRSzEKo6k9BK44nV9f7D+EAm5X+sPl/OJyP8AWH7v84l2p/Vs6e1gEj1xOf4d2ksuTnVKlG+zWYO3piI5HQhH+sP3f5w5H+uP3f5zN4Dx0ahrE5eVkO+DlT7jNG7WKpwc59FJ+4QLsvdv9cfuw7t/r/8ALIRxOvmVckFjgZUjJ8t5dgEHdP8AX+wQ7lvrn5CTxIxtAaG/rG+Qh+jn67fZG8Q1gpTmIJGQNvXaRfpz/wBS/wA1/GTdH2m/R/77fOIdN/eb5ytxfWtVp3sC+0FJxMXgaXamoWtqGBbwUDA9IjkroDpF82/eMa2jXyPzMr8O7xcrbYrnwxsceohqNRaM4CYHmTn5SbZFSU7UaepBlhsPUzHcBzsuB5fjFt1DOwLfASZK/Pr908vn5/O6nw7OPDxm78mmvAx4eMx9ZpzzeZO5A8JtueXr85S7vf39Z5vqeKcs1XVw53DtjnbaJibbUAncA/wEY2jG2APlPPv8flvquueqx+mOBmTKuJd1enCjO3ulImcXqOHLiy8a0x5PObgJjTFiTFQhCEDatfZO/uzzap+cZwFJ5ftmVwzsZqLA7WWmticYO5Yeu89HhP0z28XynnXB6Ps5qqbBX31hpP7SHHKfUGaWs7LuTta7jx5nwfsWdVCHtweVce/ZJiUwQCpBJ7xiceONvGdXp6QihRnA8ySfmZLCOYyFbsQhCUSvr9MLa2Q/tAj3SvVTeqgc1RwAM8rb4+M0IRaPaGhWwQ/Kf8IOMfGcpw7s9bRZb+pptRmyvMdwPLpOxhDQlcxw7gly6nvv1dNeMFEJPN6nbE6DUo5xyMF88rn+MnhAbZeq4a9nLzW/RYMMKBuPWacWEBaSEIkCRavTrYpRuhlUcO8O9s/e/lL8aTJqpagr0wClSSwOfpb9ZkL2e7sk0WvUDuVGCufQHpNsmNZpKptj8O4GtVhtZ3ssPVmP3DwkfFWXn2HtY3M0tZqAqk/KZFa5JJPvnF6rl1PGOniw3d0tKCTnC+7+MEoA3le+zmO2MTzbdR0Tuo3sLH2v5RyEez0+ERE6Y3jwpwcdfzmZRr0dy56gxAvrJlfI23MbvvvL0jdZ/EX2A2+W+8zpf4mMkH3ZmfPD9fbeV6HB/YIQihczkxxuV1PlsTMJaWgQnf8A+by/cZe7i72ITMWoVggii8H3N/qkvaXXmnTWOoJYjCgDfLbdJ97t8xozSdp9PZb3Sv7eSBkEAkeAM2Z5zpOBX2aRQtKhye8Wzn5XBPpjynVdmuKPYpruRluTZsjZgNuYHxjOxt80AZlW6ZAx/wCHZvUcu/uy0h0WmYagOlTVVlCHyV3OQVIAJ9YtlpuQhCMhGvYB1IHvMdM7jehNqLygFldWAPQ4O4+WYhFk62v66fvCQ8W4iKKWt5S4XBwD4HxzIO7b+zV/vL/pljUac20OjKF5lK4ByB5RHpmaftDZYgdNMxQjIPOm490vcF4wmpVigIKnDA9QZyHBeFNWhS7S3WNzHBVsDl93MPWafZfht9V7kIatOf2GILc2Ou0FWR0lvEK1OGdQR4RtPEqnYKrgk5wPPENUtmfYWsj+9nP2CUtToLrHrYmteRubYNkjGCIdlqNeEIkRAylxHXrSvM+cZA2GdzLWZT4nohdWyE4z4jqCDkGTaqRm6jtRSuzc4P8AhjeI9oK1pNiEMceyudyT4YlXiHZUXEF7Nx4hFBPvkH9BVU8uwawb82B9w2zMeTO4zdbY4y3SxpnsdV70gv1IHQZ8PhLXJgfaZHX54hc5OwGx+Znkcme7bXZjNdQ6+4nGOngPPEap6Z/PpFSrBx8pKq4HnM+78q6nwj+P/iJWcb4zJSnyjVBbYDP3QLfRpYAdceMclRfdSOXzP8POSPpQPpHJ8h092Y82kjHTHhKmP2m5f4sLiLFW5QxIx4+Mpzb4jpOcAjr+esxzUeYr5dZ4vrPTcnu7k3L8PR4OTG4IbLVX6TBR6nEyeCcRss1dqZDVADlx0HxnQW8JrswbEDY6Z8Jc0ugSvZECj0Anrei9Hjw47veV/wBMeXluV/TNs0q5ObLR7icfdFm53QhPQ1WG3UxCIQnrvHGIsZbYFBZiABuSegEi0utrtya3VwNjykHHygE8WJCALCESALCJCALCJCAEJS4pxSvTqHtJCk4yATv8JR/3opxnFuPPu3x784iPVbZiStw/X13oHrYMp+/yI8JK1o8x84qNHmNJjRaDsCD8YMYjkITI3aPYyJzIq4h1F/KCT/5mQoLZY9T+cSbV38x9B9pjFbB6HpgTy/U8vllqfDs4sNTZcjAG4/PjEAyQfIeB8IieOcYPX0/GLliw5RnO2R958JxtvhNzDH4wCM30f5Zj10wG7b+PL4fE+MmZhNJjb8srl9ETTqN2Jb08BB28thiNZs++MIwZevpMm/kZ+H8YrH+RiGV79TjYdZUi5Nm6y/G3j+flKVaeMr8Uvaqp7AvOQM46bSLT3ahlBCVAEAg85Ox+Ecw323n9M01auknRl8SPmJUTTNbUyWcuSCDy5wJy/Y7htLPdTqEDWVn9oncH4zp4+PbLLJ3i1jzEWc1qOzVAYhb2QeCizYfbCb+3GPm3dBxB27wW6lK2Sx15cVjYHY+15jeaGh1K8+P0pbcjZf1fzHLv5y+dOhOSqk+eBHLUo6KB7gJ2OG1yv+0biPd6YVD6Vpxt1wCCf4D4zArt/RDXdpqrwAoF6tWwVsDJbJ6Geharh1VjKz1qzL9EkZK+O3xlllBBB3B8IHKo6DXJqaRZWx5WHgfaU+I9CJntfT/aL/hzfwSbGm0iVjFaKgO5CgDfz2k0RbY3AdQxsuQs7opUozg5wRuuSBnBH2zahCMUQhCBMXj6tz0tmzu8stgrLZwRkH2d9iPtkXPTt/7o/C6b0IlbYfajTd/o7MA5C84BBDZXfp1zjM5fg2uD0KLNXbWcFeQL0A2G/Lk7T0QxgrHkPkICZacd2FtdXtqVCaQSVsKkFj656za1mnQOf+FNhO5YBN8+8zYiEyae+3NNpX7+myvT90FLB903Vhjop3InQkxSZGxkq+SMZjcf4slCe0wXPiTgAe+O7ScbXR0m1lZ9wqqvVmPhv06HJ9J5XrdU+qY2ahg2TtWM8i7ev0jt1mHLl1qLxjv9Jr0flKMGzvsR0/DrLj3bkncek4TsmwW81oigup3HUAEez7jnPwnoOi0vKMtu23uB/jPL5MNZadeGU1saegn6Z2HQfj+EuBttj+EaT9nX1iWAsDj7ZOM18Fe72dY/T8/ZDHmenWNQSrreKJVkE5byHWazElxl6fhKuq1qV9TuegHU/CY1vErLc8vsD06n4xum0ODk9fGaTALw1rP0HKPtj60i1af1lmqmX4Lxz0jFOQQ24II+BlWns3SBgK2P8TYHwzNpKJYSqa48dRlys/h/C0qzyKBnr6xt3ZvT2O1jJ7bYyckZx7psKslUToww058uS1hr2V0v9UD6nOfvhN4wmviz86dmLKvEdWKansIJCAsQOuB5ZlSviNrAFdOxBAIzZWNiM+ZmjPTVhK2ltdgeevuz4DmDZ+XScx274g4aiiqw1u7Akg4wv0evluflCDTsITjeB8bbT3HS32ixSf1dvMDt0AY5+/pOr1XPy/qyob+8Dj7IDSfMJm41P16P3H/1ReCa5rkbnADo7owGcZU4yM+GMGIaaMIQgBCJOd7S8ZuosRa1BVlYj2STzL1HUeBhboSbdFI7b1X6TBfeQPvnn9vbXUD9mvwyCuPXH0pmdpe0TatFDVcoU5yCfHbrM/dxX4V6b+nVdO8T94fjJS08nr1RsTCaOs5GOYKc56E585e7Ocb1KjuKk7wrk4bOV3xjPln74vOH4PSC0idpwGr4nrgxV7BW3XlymQD02mbxPjWpUchv52sBXlXwB2JOwxt5SLmqYjtjxv8ASre6Q/qqz1z9I+JmZpKMgjlOPz0j+GcOORuOnj4nzmlXqa6gwKkkef7TeSgeXnic9u7tbL7Ja7OvIUHK5Q58N87fIT1JCAPX08Z5R/s9Xm1t9hHVrOnpgffn5T1H9IC/n0nPyY/1NcfhZJ9PlK2u4ilS+0d+uB1mHrOP2n2a9Pby+fsAn1+ltKmjqLhg9TJnO7EHOep2JlY8evk1G7tlbqGZdPS7IDgkED7THcK14d+7ep6rOuGGx/zDaUuGaO/Qs69y11LHIavdl94902l4jqbXRaNMyLn22uXGB6b+U39ufgtrZurrOHdVPUA9cSWvjGnGM2DG2+Djf1xNa/Svyjuwhb+/nH2CVdbwvUW1vWx04VgQfZc/bmVjxpuTTro8RLSVSPhmkaupEZucqoBbHXG2ZdVZrMGeWZgrjugkoWKBNJiyuTE0HGbLQWr07FQxU5dAQVOCMTR0dtjE89fd+XtA5+Q2lccDQM7K9qc7czBXwvNjGcYk1PCwrBu8tOPBrGI+UrQtjkeM8H1pvsNVzisnKjmOwIziLO65YSh5o9TSLEZG6MCp9xGJm0cFKKqjU38qgADKdB68uek1osaFXR6Pu8nvLHz9dsj4bTK1fZZLdSb7W7wYAFZHsgAYG+d/EzfhAbYms7KaWxCorWsnHtIAG29Zo0aILUKmZrABglj7TD1IxLUIDbP/AKD0/wDVL9v4yzpNHXUCK0VATk4GMnz9TJ4sQESEMQAMh1OkSwAWIrgdOYA4+cmiQDPPAtNnPcVZ/wAC/hJbuHVMhQovKV5SAANvLbpLZjZOoe6wk7J6VRgVnH+N/wAZc0PC6qAe6RUz1x1PvPWXzGNFVbZnHOIppqmtcDYbDxZugUTy7TJZqLWtf6T5JbwUeQ8pp/7QuIv+lCu1GFKDNePosSBlj4+npiZulL2ryqeYv0SvfIB+wbzlzytumuMWf0kKGSgAkbFj0Unx36mU6uH2XFjWGsZVznoM48PDJ6ATp+Gdj9s3HlXb9Wp+1m/gJ0dNC1qFRQqjoAJMw+zcp2O7MNpELWYNjnmIG/KTuRzeO86Hu8yyRDus7w8e17VO4k9WnluqvaWaqo5gVyVq9P6S1TXJxViZmu7QaehgjOWf6qAsR78TXHBFyagSSqsy+H9otPa3Ir8r/VcFW/5gJrgiaSM7aFXaOAjDeo6svzEejAjIOQehH4y5EUsMRRFlaIkWEzruMVrYasOzgAkKjHAPQ7CAaMJQ/pP/AOK7/wCswjGl2IzAdSBCY/aXQmwUsE7w12qxXbdDkNsdj4H4RG1G1SDq6j/MPxkquCMggg+IOQfjMJVXw0B+K0D/ALpqaFjy71mrHRcqdv8AKcQGmL2j7TnT2rVXV3rleYgE5GM+AG+wJmrwTiyaqoWJ/mXxU+RnIcP0Oru1l2oUCrHMENqtgqTygAbeA6+skq4Pq9Ff31YFyuf1iVryjHmFJ26kj+co9R2Gr16V45zjPTZj9wld+O0gEkvgePd2Y/6ZavawqDWF5jjZ8jA8tvGU7F1TAj/hxnI6WHbHvEkmjTcHUMpyrAEHzB8Y+UeCaJqKEqZucqCMgY2ySNvQED4S9AhEixDAMrVcZ5bjStVljhQ/s8mOUkjOWYeIipxG0kZ01igkblq9vXZpJruF95Ytqu1bqpXK8u6k5weYHxkb8Lc5zqbvh3Y/7Iqrpjdvr7q6Usqdkw2G5T1DDb7fvmGdYWr50t4gzcuQQmUJx54wRnynb8V4YL6GpJPtLgMdyCOjepzMjRdnNRUgrXWMFUbAVrt8TEqWKPZ1012nNeq5LHUnI6Oo8z0IPqJd0/DrqAVoTTVrk4+nkjw5jjcyzwTs2mmd7OdrLXzzM2B45Ow9ZNxDhVVjFnUk7ftMBt6A48ZGWtqlY2r4jfTbStvdNXYxTKBgQ2Nup8TNUrIV4Bp8j9UpI3BO+CPHJ8Zf7uRZs9oFpzJEq3liuv8AP5/P3SZKopiLkqavTsanCMVcq3Kw8GxsfnOa0dgsoBOruruxhgeiuOvshem07VFj1E0mKfN55oX4lkpXatnjls/eyj5TB12l1mksZ3VlL5JsTcb7/SHSeyCIVBi9r90e5+ni2qDuFbvO+szgIuWcZ3642nRHsTqXrDtaebAPJkls/V3IGfjPRUpUdFA9wAkkPZxF5b+HnGk7Enq9dze+ytR9mZ1vZTQW0U91ZjCs3d+1zEVk5AJwNxvNoQmmOEx+EZZ2iLEMJSRMzXcKL3LdXZ3bqrITyghlO4BHoZqRIwzf0LUf2n/8khNKEBskIQiAhFhACEJDZrK1blNiBtvZLKGOem2cwCYwxCEAIRMxYAkMQMIAQiyOy9V+k6j3sB98AWLiV/6Qqzjva8nYDnXJPuzMvtTxxtGqMEDhiVOTjBxkfxho20VkL1TBbjWq5efk02MZA77cjGdtusv9muMDV1GwIUwxUg9MjfIPiN5NxPuLJrki1SvfxRVYr3d7EE7rU5G3r0MgPHVV61eq6vvGCKzIAvMRkAnO0Xie6060/P8AGSYigRY9J2SLmLElEXEJgcM1+puDHNFZV3RlKuSCpx15hsRg/GaWkNgY95ZWw8AqkHPxY5geljUalEGXZVHmxAH2yLTcTpsOEtrY+QZSfsM4vtVWF4hS+pHNpyABn6C9Rg+W5BM6HiHCdE9fM61KijPOhCkAeTLHo9N2LMzhWpq1FP6pnKD2AxLBtvJjuffKVopBIL6piDg4N5/6RiBadBEnO8HtZdS6qL2pdQwNi2YR12Iy++CPunRwF6GYGEIEbCLCAEJFpKORFTJblUDJ6nAxk/KTRBjazX3DUimsVAGvnBfmySDgjAkwXVeL0D/I/wDrkvEOFpcVLZDLkKysQQDjI2PTYSm3ZbTn6SuxxjLWWHOP80V3+D6LxjtJTpiBZzEn6qkj59PhPM+IcTruuvtcNl//AE8HdCMcv2DGJ6e/ZzTms192ApGOpyB6E5xJOE8Co0yFa0GM5y25z7zJ1n9qlkcZwjtzbyrWau8cbA5OWA6bAbmLxTtNqcglLKcjAGcAkeO65zv5zs9ZwSi11sesF0xysCwIwcjoR0mgVh45fY8p9PLreL6pl9mywHcjDsTt7hOn4bqOI2hXIqVWAO43+IzkHrOrhDw/dLy/RtYOBzYz446R0IS0iYOs4cRqu+FIuV6wD9DKsp2PteYP2TehASses2A+zpEX156x9wMTtRw06jSugX28BlH95d8A/MfGbMMwPbgeFcMZKgtnDu8sAILFk9rfbqdjiaHZLg+oqusdwKamB5aQ3MAcgg+QxvOuEIx5KWrouJ/V2qi46FOY59+RM/X8CsvULbqCQGDDlRVIKnI33Im5mEQ2QCKIRIEWEIuIBRt4PQzMzVIWbdiR1PmY6jhVCEMtNasOhCjI+OMy5CB7R30K6lXVWU9QwBB+BmX/ALr6TOe5X3b4+WcTXzCMG00qihVUKo6AAAD4CPixIECIkWGIARIoiQAIhEP5/OYQBxhCEAIhhCIFhCEADCEIwIQhEBEMIRgogYQgBEhCIIdTqkrALnGc42J6b+Ez27TaYEDvDvj9l/H4QhGqTbTouDqGU5B6fkx8IQSBCEIAQEIQAMxtX2norsasli67EBfP1PvhCCsJu9pdLxxLCoVLN/E8mB6n2szM7d8Zs09aCo8rOxBbxGAOnvzEhDH5V4yVLV2es7sH9M1HeYB5uYcuev0SNxNPg1N6Jy32JawOzKpBx6+ZhCFRadYNTk47kDwzzk49RKmt111BrazumRrFQ8qsGXm6HdjneEIQ42YEwhBJpYQhC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219200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8" name="Picture 6" descr="http://2.bp.blogspot.com/-n5UaZ3eAp2M/Uc5WtCYwETI/AAAAAAAAAX0/jc6z8fcOlKg/s400/e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04"/>
            <a:ext cx="3810000" cy="2543175"/>
          </a:xfrm>
          <a:prstGeom prst="rect">
            <a:avLst/>
          </a:prstGeom>
          <a:noFill/>
        </p:spPr>
      </p:pic>
      <p:pic>
        <p:nvPicPr>
          <p:cNvPr id="33800" name="Picture 8" descr="http://www.pelikan.com/pulse/vfs-public/v2012/store/oficina/escritura/pointec.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86190"/>
            <a:ext cx="3714776" cy="2521709"/>
          </a:xfrm>
          <a:prstGeom prst="rect">
            <a:avLst/>
          </a:prstGeom>
          <a:noFill/>
        </p:spPr>
      </p:pic>
      <p:pic>
        <p:nvPicPr>
          <p:cNvPr id="33802" name="Picture 10" descr="http://www.revistaenred.com/fotos/curiosidades/rincon/boligra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4214842" cy="2586757"/>
          </a:xfrm>
          <a:prstGeom prst="rect">
            <a:avLst/>
          </a:prstGeom>
          <a:noFill/>
        </p:spPr>
      </p:pic>
      <p:sp>
        <p:nvSpPr>
          <p:cNvPr id="33804" name="AutoShape 12" descr="data:image/jpeg;base64,/9j/4AAQSkZJRgABAQAAAQABAAD/2wCEAAkGBxQSEhUUEhQWFhQWFRcUFBQWFRUUFBUUFRQYFxQVFxUYHCggGBolHBQUITEhJSkrLi8uGB8/ODMsNygvLiwBCgoKDg0OGhAQGiwcHCAsLCwsKywsLCwsLCwsLCwsLCwsLCwsLCwsLCwsLCwsLCwsLCwsLCwsLCwsKywrLCwsLP/AABEIAIAAoAMBEQACEQEDEQH/xAAbAAABBQEBAAAAAAAAAAAAAAAAAQIDBAUHBv/EAD4QAAEDAQUFBAYHCAMAAAAAAAEAAhEDBAUSITEGEzJBUSJhcZEHUnKBobEzQlOSosHRFBYjc7Lh4vBigqP/xAAaAQEAAwEBAQAAAAAAAAAAAAAAAQIFAwQG/8QAJxEAAgIBBAICAwEAAwAAAAAAAAECAxEEEiExEzIUQSIzUUIjYoH/2gAMAwEAAhEDEQA/AO4oAQENWuAgM21Xyxmp/M+4KJSUS0IuTM1+1WeVMx3uAPkAfmuDvPZHSNoT96T9n+P+yj5Bb4IDao/Zj7/+KfIKvRDhtSPU/F/inyCPhMeNpx6nxU/IHwLf6KdqG+ofMJ8gfBsXYv7zt9Q+YT5A+FIX952eq74KfMR8KQ4bTM9V3wTzD4chRtNT6O8lPmI+JIcNpaX/AC8k8y+yHpJErNoqJ9Yf9VPmiV+JM0LNbGVOEg9RzHuXRNM4yrceywpwUFQkEAICOs+AgPEbVX/uwc0B5m6beazd4TxEj3Ax8V4rp84NXS1LamXif9+S86TPa+OhApwMsEwMgEwTkcSpK4EcUJXAgQncxZUDLAFSllkNsXEieXgNtdhjQjLFZUKYQ5NKw1y0gjUaFdYTaZxurUlg9zZquJod1APmvbHlGNJYlgmUlQQAgKd4uhpQHEvSHayJz6oCfYt02Sie5x/Es+33ZtaX9aNwLmehilSBJQAAgHIAcgEQCgoRkTEmM8EpmFWv91O0mlWphlOJFTESYPDUcYAwciBp3wtB6NSrzDszfmy8u23hG7hjXXovA01wzRUt3Qqgku2M5qy7KzR7u6fomeyF74dGHd7suKxzBACApXlwlAcK9IozKA0NjhFjoez83LPt92bWl/WjdC5npYFAIEIAlAAKAUoMC8stAJLuQHUyrwhKXSKuccZbwVH2neMO4qUnPwnCcQqNB6uDTMcpyiV2hVJSxJcHnldGUW4vk8hY76tgqYMWJ8kGnUaziGZGUd+UjlC13pKJR4X/AKYkNZfXNqTz/EJfV7b1jW17Pu360ny5uvE0sqNmDnIxHRNNWoPEGTqr3ak5xNHZS+JihUOYH8JxOoGtM94yg9JHJebX6XH5Lg9mg1rf4vk9TCyMZ+zZLdh1UrsrPo6Bdg/hM9kfJaMOjBt92WlYoCAEBSvLhKA4X6RdT70BpbJiLJQ9gfms+1/mza0q/wCNGyuZ6WAQAhDFhTgjIiYYbx2I5wAJOQAknoBmfgFauG+SRS2ThHP8PHWJta8c6tTBRaWzTaMiXAuECczA4nT3LYm46ZY+zFSnrJbukOvi5zZsNos5LcBzDjJZIyM/XB0LTySrVfJjtksE6nTS0rVkXnJJednFtpCvREVWZPY0mZHawg+s3VruY8FEJ+GWyXTKWQWoj5YeyNi5LY6vRBqsz4XYm9mpH1wD4xEZGeq8N09s8wZo6dboYsRbsthp0yTTY1hOpaADH6LhK+ySxJ5PVCquLzGOCwFxccLhnb2fPBesmnidfdorLspPo6DYPo2+yFow6MKz2ZYVigIAQFG8+EoDhXpF1PvQGts5lZqMfZtWbb7s3NN+pGuCqo7ghAKSAc4CJIEmBJAk9BOpVo1yl0UlbGPZkWa/mutD6BY5hBwsc4iXuB0wjQEQW55zyXrloZKGUzyQ18ZWOMlwa5K8aTXC7R7U01mXTPJWmzvsVfeUQDTqdjAZDQ457txnLMAtJj6wWvp5rVw2S7Rh6mEtHZvh0xbHdlW2YatofFMCabGwJnImBlSzjq5RZd4FiKLV6aWpeZvg17ruRlB73sLu3Awk5NaMw3q/Mk4jn5rx36yVi5R76NJXS8JmoSvHubPZsSD/AH+yFkKgNGyjOPmOasuznPo97d/0bPZHyWjHowrPZlhSVBACAo3nwlAcJ9Iup96PgLk27hbFCj/KZ/SCsy33Zu6f9aNOFU7MSVbgjBl7QXmbPTDmtDiXYMyQGyCZwjN3CdCF6dLQrp4fR49ZqHTHKXJkW2h+2022ij2bRREPYMyHcQw9D2SWu5wQcwvfWlTZtl6/0zrJO6rdH2/hBWb+30d60H9ppgYw0Rvmes3vB6aGRzC7R/4XtfKOLxfHcuJInZteBRBezHU0mcFN0DiLszPItAmc8pXCzRRlLcnwemGvlGO1rkt3XRtFYvdaY3L2YdyQYLXeqwHseJknuXO2ddMcQfJ1phZbLM1wbVlsjKTQ1jQ0CdOpzLieZPUrOnOVnOTShBQWCZVyy6UUCYYyhFBI9iAvWXWfNWXZzn6nQLF9Gz2W/ILRj0YU/Zk6kqCAEBRvThKgHCPSNq73pLomPZ6K5xFKl/LZ/QFm2e7NzT/rRdJUI7YyeUv2+rTQrxLBTImmMMte0cWIzOIHWNJC2NNpYWRMTV6udU8FK9L/AG2mluzTw1A5ruLEwAakGQQc9COa716N1vMTzWaxWL8go4rKKFppgmnUptFRpOhcc2E9CYLXciO9TZKNz2fZWuMqVv8Aovvup7q1O0WJzMLiXHEcLWOce32c+ySDiaIgjwXn+Qow2z7PT8WTnuh0btG7KLKjqraYDnGZz7Pe1pyadJheGWqmltRow0cM72ObbWmsaQDi9rBUeQOy0OnDJniMHlyVJUtLdI6K5P8ACJHeV6Mo4A4OdUqEinTZBfUIzdE5ACRn3hKaXY8roi25VrD7G3febarnMLH06rILqdQAOgniaQYIVrtNKPJFWqjLgitt8tZUNNlOpWe0YninHYb/AMp1norV6WUkc7NVGLLV33gyszFTJgHC4OGFzXDUOB8QuNtLreGeii5WLKLgXI7F6ya+Ssuyk+joFi+jZ7LfktGPRgz9mTqSoIAQFC9OE+CkHBvSMcz71X/JMfY9Pdg/hsnkxo/CFmy9mbtXoi2iWTpjJTvSwNr0yx2QJDg4Zlrho4Dz813097hLB5r9P544Z5e6aTTUNjtVMOcMW6cJBB1c0OBkMdkQeRBWrdqNq8iMnT0bpOqR6qjYxuxTPbbhwnHBL26y6BmTKx3dKUvIbSpio+Ms0aIaAAAABAAEAR0AVZPJZLBBeNp3VN9QgnC0ugamBor0xzNJlL5qNbZ5q778p0WB2IVKtSoH2p2F7N23R7tIIpjAANPNaM9OrZOP8MyGqVUVLHZ6araGNLA5zQ5+TATxGJIbOuS8Crk48dI0nbDPXLMSxNfStuCu8ValSlDagBaWNbJw7vRrezGvTVe+6KlStvCXZl1Pbc1PnPQuzXZrWqm/KqaoqaxiYcWFzeoE6cpVNWvJVFROunfjnN29D7lOK12tzfo3bvtR2S8TijrHXvVNQ2q4qX8Omnjm2TXWTfWZjg088lyxughdK+yJ+p0OxjsN9kfJaK6Pn5+zJlJUEAIDPvXhKkHBfSOeL3qv+SY9pnq7NkAOghZkuzerWIosBSXFhOBL/qJHPuiecdJ6dytvlja+injgnuXYoCpzjBbCzkcFMeCWE5yp3NcorggtVnFQsL5OB4qNknJ7Zg6566aLrC+UU/6znOpSa44Qy3WGnWbhqMD26weuszyVK7HFMmytTaIbBdVKjJpsDS7idmXO8XHNXsvnYkpfRSGmhBvb9j7ZdtKtG9pteRkC4SQO4/kqxukibaI25UixZbOym0MY0NaNGgQAqzsnP2Oka4wf4koVPrBb7yW7IM1aHZFj/HJ0WhwjwC0V0YM/ZkikqCAEBn3rwlB9M4L6RtT71EvUR/yesGqzH2fQx6RMCpLDgUICUAYkAIAQAgBACAIQCoBQUBdsWqtDspb6HRKeg8AtCPRgy7HqSAQAgM69eE+CD6OEbftxPjqY8zH5qsvUldxPSU6mcrMfZ9Dgna8f71Vhhjg9QMC4pUgXEgFxIAxIgLKkCnLIgg655ZHTXkhA4oA9/wAFAEQDmhCS/ZB8leC5OVr/AAOhMXvXRhPscpAIAQGbe/CUBwzbITXpjrVaPN4VZepKWZRNojks1rk+g3CgqyRG8cHHqpwNw41TzKYI3BvipwMhvSmBkN8owMimsmBkXfITkN+oGRRWTDGUKK6jAyh7bSmCcmtdleSukOzlb6HSAveujD+xUAIAQFC82y0oDi+1VkP7RSPLfUz/AOgVZepev3Ljis82V0GJXQFLlIG4lAExIBS5AJKAUIMgVGCciSmAKpAoKhgUKCyNm5DLgpj7lLvQ6gFoGGKgBACAir05CA8ZtHcOMyBmDIUNcYJi8PJ5O8bM+mZIy68vBeOVeHwaleog4rPZnmrmq4aOyaYb4pkngQ1Sg4ExpwOB28TgkTeJwRgdvk4GB28UkYAPQAHqCeRcSjBOB7XJhk8nq9j7Caj8QHZGruXh3rpXW28s8+puSWEdBC9hkioAQAgBARVKQKAq1LuadQowhwUamzFB2tJk+yFG1F1ZNER2Rs32TPJNsSfLMYdjrP8AZN+ITZEeaZG7Yuzn6n4nKNkR5ZkZ2Gs/qn77v1TZEt55jTsLQ6OHg936psiPPMY7YSl1f98/nKbIjzzInej+n67/ALw/RNiJ+RMa70ft5VH+bf0UeND5Ehh9H4+1d+E/ko8SJ+RMdT2BAj+M7v7IM/FT4yPkSL1g2JpMze5z47g0HxTxofImenoUWsENAA6BXRxcm+yVCAUg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806" name="AutoShape 14" descr="data:image/jpeg;base64,/9j/4AAQSkZJRgABAQAAAQABAAD/2wCEAAkGBxQSEhUUEhQWFhQWFRcUFBQWFRUUFBUUFRQYFxQVFxUYHCggGBolHBQUITEhJSkrLi8uGB8/ODMsNygvLiwBCgoKDg0OGhAQGiwcHCAsLCwsKywsLCwsLCwsLCwsLCwsLCwsLCwsLCwsLCwsLCwsLCwsLCwsLCwsKywrLCwsLP/AABEIAIAAoAMBEQACEQEDEQH/xAAbAAABBQEBAAAAAAAAAAAAAAAAAQIDBAUHBv/EAD4QAAEDAQUFBAYHCAMAAAAAAAEAAhEDBAUSITEGEzJBUSJhcZEHUnKBobEzQlOSosHRFBYjc7Lh4vBigqP/xAAaAQEAAwEBAQAAAAAAAAAAAAAAAQIFAwQG/8QAJxEAAgIBBAICAwEAAwAAAAAAAAECAxEEEiExEzIUQSIzUUIjYoH/2gAMAwEAAhEDEQA/AO4oAQENWuAgM21Xyxmp/M+4KJSUS0IuTM1+1WeVMx3uAPkAfmuDvPZHSNoT96T9n+P+yj5Bb4IDao/Zj7/+KfIKvRDhtSPU/F/inyCPhMeNpx6nxU/IHwLf6KdqG+ofMJ8gfBsXYv7zt9Q+YT5A+FIX952eq74KfMR8KQ4bTM9V3wTzD4chRtNT6O8lPmI+JIcNpaX/AC8k8y+yHpJErNoqJ9Yf9VPmiV+JM0LNbGVOEg9RzHuXRNM4yrceywpwUFQkEAICOs+AgPEbVX/uwc0B5m6beazd4TxEj3Ax8V4rp84NXS1LamXif9+S86TPa+OhApwMsEwMgEwTkcSpK4EcUJXAgQncxZUDLAFSllkNsXEieXgNtdhjQjLFZUKYQ5NKw1y0gjUaFdYTaZxurUlg9zZquJod1APmvbHlGNJYlgmUlQQAgKd4uhpQHEvSHayJz6oCfYt02Sie5x/Es+33ZtaX9aNwLmehilSBJQAAgHIAcgEQCgoRkTEmM8EpmFWv91O0mlWphlOJFTESYPDUcYAwciBp3wtB6NSrzDszfmy8u23hG7hjXXovA01wzRUt3Qqgku2M5qy7KzR7u6fomeyF74dGHd7suKxzBACApXlwlAcK9IozKA0NjhFjoez83LPt92bWl/WjdC5npYFAIEIAlAAKAUoMC8stAJLuQHUyrwhKXSKuccZbwVH2neMO4qUnPwnCcQqNB6uDTMcpyiV2hVJSxJcHnldGUW4vk8hY76tgqYMWJ8kGnUaziGZGUd+UjlC13pKJR4X/AKYkNZfXNqTz/EJfV7b1jW17Pu360ny5uvE0sqNmDnIxHRNNWoPEGTqr3ak5xNHZS+JihUOYH8JxOoGtM94yg9JHJebX6XH5Lg9mg1rf4vk9TCyMZ+zZLdh1UrsrPo6Bdg/hM9kfJaMOjBt92WlYoCAEBSvLhKA4X6RdT70BpbJiLJQ9gfms+1/mza0q/wCNGyuZ6WAQAhDFhTgjIiYYbx2I5wAJOQAknoBmfgFauG+SRS2ThHP8PHWJta8c6tTBRaWzTaMiXAuECczA4nT3LYm46ZY+zFSnrJbukOvi5zZsNos5LcBzDjJZIyM/XB0LTySrVfJjtksE6nTS0rVkXnJJednFtpCvREVWZPY0mZHawg+s3VruY8FEJ+GWyXTKWQWoj5YeyNi5LY6vRBqsz4XYm9mpH1wD4xEZGeq8N09s8wZo6dboYsRbsthp0yTTY1hOpaADH6LhK+ySxJ5PVCquLzGOCwFxccLhnb2fPBesmnidfdorLspPo6DYPo2+yFow6MKz2ZYVigIAQFG8+EoDhXpF1PvQGts5lZqMfZtWbb7s3NN+pGuCqo7ghAKSAc4CJIEmBJAk9BOpVo1yl0UlbGPZkWa/mutD6BY5hBwsc4iXuB0wjQEQW55zyXrloZKGUzyQ18ZWOMlwa5K8aTXC7R7U01mXTPJWmzvsVfeUQDTqdjAZDQ457txnLMAtJj6wWvp5rVw2S7Rh6mEtHZvh0xbHdlW2YatofFMCabGwJnImBlSzjq5RZd4FiKLV6aWpeZvg17ruRlB73sLu3Awk5NaMw3q/Mk4jn5rx36yVi5R76NJXS8JmoSvHubPZsSD/AH+yFkKgNGyjOPmOasuznPo97d/0bPZHyWjHowrPZlhSVBACAo3nwlAcJ9Iup96PgLk27hbFCj/KZ/SCsy33Zu6f9aNOFU7MSVbgjBl7QXmbPTDmtDiXYMyQGyCZwjN3CdCF6dLQrp4fR49ZqHTHKXJkW2h+2022ij2bRREPYMyHcQw9D2SWu5wQcwvfWlTZtl6/0zrJO6rdH2/hBWb+30d60H9ppgYw0Rvmes3vB6aGRzC7R/4XtfKOLxfHcuJInZteBRBezHU0mcFN0DiLszPItAmc8pXCzRRlLcnwemGvlGO1rkt3XRtFYvdaY3L2YdyQYLXeqwHseJknuXO2ddMcQfJ1phZbLM1wbVlsjKTQ1jQ0CdOpzLieZPUrOnOVnOTShBQWCZVyy6UUCYYyhFBI9iAvWXWfNWXZzn6nQLF9Gz2W/ILRj0YU/Zk6kqCAEBRvThKgHCPSNq73pLomPZ6K5xFKl/LZ/QFm2e7NzT/rRdJUI7YyeUv2+rTQrxLBTImmMMte0cWIzOIHWNJC2NNpYWRMTV6udU8FK9L/AG2mluzTw1A5ruLEwAakGQQc9COa716N1vMTzWaxWL8go4rKKFppgmnUptFRpOhcc2E9CYLXciO9TZKNz2fZWuMqVv8Aovvup7q1O0WJzMLiXHEcLWOce32c+ySDiaIgjwXn+Qow2z7PT8WTnuh0btG7KLKjqraYDnGZz7Pe1pyadJheGWqmltRow0cM72ObbWmsaQDi9rBUeQOy0OnDJniMHlyVJUtLdI6K5P8ACJHeV6Mo4A4OdUqEinTZBfUIzdE5ACRn3hKaXY8roi25VrD7G3febarnMLH06rILqdQAOgniaQYIVrtNKPJFWqjLgitt8tZUNNlOpWe0YninHYb/AMp1norV6WUkc7NVGLLV33gyszFTJgHC4OGFzXDUOB8QuNtLreGeii5WLKLgXI7F6ya+Ssuyk+joFi+jZ7LfktGPRgz9mTqSoIAQFC9OE+CkHBvSMcz71X/JMfY9Pdg/hsnkxo/CFmy9mbtXoi2iWTpjJTvSwNr0yx2QJDg4Zlrho4Dz813097hLB5r9P544Z5e6aTTUNjtVMOcMW6cJBB1c0OBkMdkQeRBWrdqNq8iMnT0bpOqR6qjYxuxTPbbhwnHBL26y6BmTKx3dKUvIbSpio+Ms0aIaAAAABAAEAR0AVZPJZLBBeNp3VN9QgnC0ugamBor0xzNJlL5qNbZ5q778p0WB2IVKtSoH2p2F7N23R7tIIpjAANPNaM9OrZOP8MyGqVUVLHZ6araGNLA5zQ5+TATxGJIbOuS8Crk48dI0nbDPXLMSxNfStuCu8ValSlDagBaWNbJw7vRrezGvTVe+6KlStvCXZl1Pbc1PnPQuzXZrWqm/KqaoqaxiYcWFzeoE6cpVNWvJVFROunfjnN29D7lOK12tzfo3bvtR2S8TijrHXvVNQ2q4qX8Omnjm2TXWTfWZjg088lyxughdK+yJ+p0OxjsN9kfJaK6Pn5+zJlJUEAIDPvXhKkHBfSOeL3qv+SY9pnq7NkAOghZkuzerWIosBSXFhOBL/qJHPuiecdJ6dytvlja+injgnuXYoCpzjBbCzkcFMeCWE5yp3NcorggtVnFQsL5OB4qNknJ7Zg6566aLrC+UU/6znOpSa44Qy3WGnWbhqMD26weuszyVK7HFMmytTaIbBdVKjJpsDS7idmXO8XHNXsvnYkpfRSGmhBvb9j7ZdtKtG9pteRkC4SQO4/kqxukibaI25UixZbOym0MY0NaNGgQAqzsnP2Oka4wf4koVPrBb7yW7IM1aHZFj/HJ0WhwjwC0V0YM/ZkikqCAEBn3rwlB9M4L6RtT71EvUR/yesGqzH2fQx6RMCpLDgUICUAYkAIAQAgBACAIQCoBQUBdsWqtDspb6HRKeg8AtCPRgy7HqSAQAgM69eE+CD6OEbftxPjqY8zH5qsvUldxPSU6mcrMfZ9Dgna8f71Vhhjg9QMC4pUgXEgFxIAxIgLKkCnLIgg655ZHTXkhA4oA9/wAFAEQDmhCS/ZB8leC5OVr/AAOhMXvXRhPscpAIAQGbe/CUBwzbITXpjrVaPN4VZepKWZRNojks1rk+g3CgqyRG8cHHqpwNw41TzKYI3BvipwMhvSmBkN8owMimsmBkXfITkN+oGRRWTDGUKK6jAyh7bSmCcmtdleSukOzlb6HSAveujD+xUAIAQFC82y0oDi+1VkP7RSPLfUz/AOgVZepev3Ljis82V0GJXQFLlIG4lAExIBS5AJKAUIMgVGCciSmAKpAoKhgUKCyNm5DLgpj7lLvQ6gFoGGKgBACAir05CA8ZtHcOMyBmDIUNcYJi8PJ5O8bM+mZIy68vBeOVeHwaleog4rPZnmrmq4aOyaYb4pkngQ1Sg4ExpwOB28TgkTeJwRgdvk4GB28UkYAPQAHqCeRcSjBOB7XJhk8nq9j7Caj8QHZGruXh3rpXW28s8+puSWEdBC9hkioAQAgBARVKQKAq1LuadQowhwUamzFB2tJk+yFG1F1ZNER2Rs32TPJNsSfLMYdjrP8AZN+ITZEeaZG7Yuzn6n4nKNkR5ZkZ2Gs/qn77v1TZEt55jTsLQ6OHg936psiPPMY7YSl1f98/nKbIjzzInej+n67/ALw/RNiJ+RMa70ft5VH+bf0UeND5Ehh9H4+1d+E/ko8SJ+RMdT2BAj+M7v7IM/FT4yPkSL1g2JpMze5z47g0HxTxofImenoUWsENAA6BXRxcm+yVCAUg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808" name="Picture 16" descr="http://www.alasparavolar.es/wp-content/uploads/goma-de-borrar-m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000108"/>
            <a:ext cx="2350679" cy="1762128"/>
          </a:xfrm>
          <a:prstGeom prst="rect">
            <a:avLst/>
          </a:prstGeom>
          <a:noFill/>
        </p:spPr>
      </p:pic>
      <p:pic>
        <p:nvPicPr>
          <p:cNvPr id="33810" name="Picture 18" descr="http://img1.wikia.nocookie.net/__cb20080104211715/inciclopedia/images/6/67/Reg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71480"/>
            <a:ext cx="199789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21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AutoShape 4" descr="data:image/jpeg;base64,/9j/4AAQSkZJRgABAQAAAQABAAD/2wCEAAkGBhQSERUUEhQVFRUWGRgYGBcXGBkcGhgZGxwYGRwXGBodHCciGBkjHBYYHy8gIycpLC0sFx4xNTAqNSYrLCkBCQoKDgwOGg8PGikkHiQpKjUsNSwsLCwsKSwpLCw0LCwpKSwsLCkpKSksLCwsKSwsKSksKSwpLCopKSksLCwsKf/AABEIAMgA8AMBIgACEQEDEQH/xAAcAAABBAMBAAAAAAAAAAAAAAAABAUGBwIDCAH/xABNEAACAQIDBAYGBgYHBQkBAAABAhEAAwQSIQUGMUEHEyJRYXEUMlKBkaEjQnKxwdEXNFNiktIkM4KTouHwFUOywvEWVGNzdIOjs9Ml/8QAGgEBAQEBAQEBAAAAAAAAAAAAAAECAwQFBv/EACkRAQEAAgEDAwMDBQAAAAAAAAABAhEDEiExBEFREyJhFKHRBTKBkfD/2gAMAwEAAhEDEQA/ALxooooCiiigKKKKAooooCiiigKKKKAooooCisWeONYi+O+g2UViLgozigyorzNQDQe0V5Ne0BRRRQFFFFAUUUUBRRRQFeFq04vFLbRncwqiSTVU7W3wxOJxF5FutasWmyRaMNcaATL8QokaCNT4UFuTXtVDZ27iE9TEXh9pg4/xKfvpzw2/eKX1upueash+Kkj/AA0Fl0VB8N0k/tMOw8bbq/yOU/KlGG6V9nM5Q4lbbgwVugoQRpBJEfOgmFFIsFtizeE2rqOO9GVvuNLFag9ooooCiiigK8Ne141BzxvfvVdxuLVC5CDrFVScqFg0SR4AgSe6mq6l62ubMyjvW5/K1Nm+im1iny8UxF0f4uB8NKccHfS6gYW114jMwg8xxq6Qswe++IsoF7NwDm5uZveVcT763DpSxC/Uj7N68PvJpLZwtkk9ZbMQfUuazy41obZdg/UuzknRwfpOY4HskcDUQ4DpgvLxXEDyxEj4NbNasV03Y8GbTZVAEC6q3GbWCcwVQAO7501vsDDEtLXlATMNASzx6ghdBP1jWXVrZi3axWIVB2geqGjEmV7/AB7qEqW7q9OmJN61bxtu31d0gC4gKkTpPEgidDV44XEhxIrlDazKuHCJiA4t3TdVeqKszNEvmPAQPV8OGtdI7l43rLCN7SqfiAaNJLRRRQFFFFAUUUUBRRRQRLpIs58LknQsSfHKrNHyqqtmHK2JHdisR8mj8Kt7fazmsqJI7WsGDEEEeRBiqbws9bigAT/SsRw+33UDn1tabePm41uCCoBk8DPd5Voa6RxkeYNeekVRou71WhbZlzFgpKqUbtGNPDjVWYpWDHOCGOpnjrrPvmpbvpjwmRUAVyS7MoAMcAJHEHU61ELt4sZYknvJqDLD4lrZzIzKw5qSD8RrV4dDXSXevscLiXNxlGa27esVHFWPOOIJ5aVRVS7oqeNp2o7n/wCE0HWVt5E1lSXZ7SgpVQFFFFAV41e0UHL/AEsYfLjsUO68r/xD/Opb0MXLdu8SEJZrFwsBJLFWU6CeMSPhTP03YSMdfPtW7b/DKK1dEO0gu0MOrNAZboOsQCjNPy+VVF0HeKybd93swbLomR1AYlwuWRrElh7qb96LNl7N+zcs20upbW8pQDVA4BKtlBBB0I8aTbVvWnubQRUDkWcNiZBJ6wIXHEHUqbXKle3btq9dtG322u4TFZWDT2CqMOGkFo94qKb92cHhOos2zhrd667XozhJItkFiWI5ZlHvpX/s3Zt0oqYK27v1vYCqpU2mC3ATMSGIEeIpk3IxCBsO78euvWVaeHXWrbgd3aNsjzApxWxabG5FL22OLxGW6jQwc2LTuizI7c6qQfU4TRFa9JGw8Opa7hOzauW0ZUA0E5laJMghkOnwqzuibF58Fhz/AOGo940/CoDv3h0QLZQaWeusEyTmZXFzOSeLN18nxmpJ0IYqcEizqrOvwb/OhFt0V4DXtFFFFeTQe0UUUBRRRQMW9UG0MxYa6FZzZjwywOM1U26FsHHYwHQi9iSIjiLo8PE1cG8LQgMEwSYGp9wkTVObpidoY8D28UR/eiKsYz/tukvxGws0Q+mvGNTx00E0gubsE8Mjeax9008PvCPQuqg9aECjTshhweZ9/mazxdoehXbysy3V7KkZu0TlVUgMvrMwEzpM8qxx8vV41fDhxSZZatqqttbli7eLNbuAH2HUwoAAhTBHAn31F8VuaykjLdHmmYRrEkcNBV6YzZno1+2CxuEqGbMZAOqtlkDsCCddaSXdrJeS4RY6thcyBso7ajUOGAgqQOWmvGtZc3HM8cMpd5Jljyy5XG7k1+6hm3daYDCfHs/fUi3E2Rdw21rVu8uVwGMSDxUxqJFWRjNv4FcQth7FwpFpbl8OGAe4gZZtkElNQM2mp0HGqw2lt3qcf1mEsw1sZB2dDM9oqBEwRXTKY+zpx3k39zqXZx7ApSXrl670j7XcR15tjuBtpHvOtJX2nj7v9ZtBR4Nif5a5u7qdsYg4sv8AEPzrH0+37afxL+dcpnYTNq2Ows+Nxj+FbE3Tnhj8H77kfeKmx1WMUp4MD5EVmHrl/C7q4tf6nH4X+xi1X7zTrh9n7ftibN57g/cv27g++qHnp1wv9KB9vDH/AAlvyqsd3dr+i4jD4jJnFsyy+0uqlZgxIY8dKke8d3a9yDjsNecoGUN1Z0U8QSoM1G8C7WkzgXFALIwBAYEw2oK6j3URaGG6Y8OrZkwd1WgLIa0OyCSFmB2ZJMeJp83a3uw11x6LgmS5dJU5eqUk8SrEcF56aVTd7aLXSJZyo1AeCQTx1CjSpFuftn0XEJcPq6hvIiJHiJqZ7mNs8k71Y2H2P6DYurfRcTafIXW2QcuWRJDRI1HaUyCKRnezBdV1Holw282YIAnrzOcHPmzyZzTNO2M2zZ6hmFwMSpAXmSRzHIVAcqicwB7pzaGR3HQRPyrx+i5uTlxv1Mdarry44437btlvdtWxetWbeFsXbS2Wus2ZY9fLmM5mJaVkkmtG6G3r2AtMqBJZ2fUEwDEDiKSY9kJcCQvaC+ufIwTTZZS9evC1YVnc+qi6kwATx8Na9zlE/bpXxscbP8B/mpN+mTFe3a/uz/NUbbcvafPCXz/ZH81aT0f7Q/7le/hH81FSh+mfFDXNa/uj+daT034r2rU/+S35034TcXF2ir27GNRwBJW3bET62U5joPx91YYzdraIJYptAAAEkpbMRqZOblry5UDg/Tlih/vLH90fzrG3034xjCvYJ106o/zVE7m4WLdA9rD33zsMpa2gDTM65tXzaQOU0ktbj7S4rhm8xk5gn2u4H4U2J0emPaHfY/uz/NU66P8ApNONJtXkCXVGbszldZAJAOoIkSJ51SH/AGL2p/3e7wJ0ynTUe14H4U7dEGJZsdJMkI3zK/lQdEbes5kAkrJ4iJjmNQeIqnNzGA2rjxyDYk+Q65aufa/BfOqR3UP/APW2gP8A1P8A9wqCwHtg9pkMd5tjT3jhWF9Hn6NnWInK7CT7jB+BpuF05cwvr1ebmwzBSxAzL6wnuimramIcPOYiUXgNAebE8/ICunpsLzZ9Lz+o5Zw4dd+T9dS6xzOzM8QM8MY1BEFQCDJ4ikzozEqcvanQLl0Mn1Q5U89YBiaN3doszFu0CJ00YjsHRZ4zHxNON3re3da+HtOFKqZkFisACITLqJzGZOgrHLOjmvHZ492uK48vFOT5RLamx+014gZ0SeLdtU0UMIgkA6Nyqt98dmXBj8St27mZbrKx11IAkxVq7QxwuYW4wABl1MQPVUjUceAFVt0gKG2njDmAm8xGveq1OqXKz47V0wu8Zl8o16BbHFmPwFZratDkx/tH8KzOHHtr8ays2grA5kaCDDGQY1g+FGm/D4fClQXuFWPFRado/tZ9a2ejYP8AbH+4b+el1q/hGB6zDiSwMpdiFAHZHIE6kmOdFpsCBrYc/wDvajUGR3GJE6zP1aBnxK2AYT6QRxhk17oLGfOvMOLIdSQyiRMNynXlSrH28OUAtKUbNqWuZuzGnvkn3RSA4ce2vxoHS3vDftMfR8ZibaycozvETppm7vCpPsbGX8Vg8Q+JuC6hfKJAnrFtFlPCZyyJqBdSPaX41M928QE2dcAMn0kvofZw8f8ANQMdrCXFUM9u4q8JZGAnukiJrYKfto75JewYw4ViWKuWZ9EYGcoWO0f3tOPCmAVr3Yh82LjcwyHiB2fEd3upxdai1u4VII0I1FSbC4kXEDDyI7j3UVguBe5ItozkCSFEwO80y7O2rdwuKF2yQtxSQCyyBmGUyDx0NWFu/vLbw9h0ZWDHOQVRWzkgBczH1cpB8CGNVheb6Uk8c2vnpRYspN6tqHLF2yQ0R9DajgTr2gRop4jlXrb17UAzG5ajv6i33x7ffUSGPXnbQnvM/PXWj05dJtppx9bWI46+HzoqW4ne3alsS72lE8TYX8H8KZcZ0l7QDMpu2CIj+oHMaz2vGmz05dfo085bT5/60ph2rtFS7DIoMjtAtOgHjFBJ7O/WObKyiy3UyQRh2YW5JJJgkCddT491Jk37xIlOrw7LCkjqiZVVIH15hQ7eGtNOy94EtoofOCjs4KCZko2hzrkf6PJnhxkYjL35bv4o+koVVZckEawFYkkCPZEx5Vzy8b13Sp7u5dvXJN/D2cOLYDWpsASBnfMGLaAEkx41DOhr9db7B/Cp1vRftLYIzTmlQMxJJKkgcf3lPvHfUF6Gf11vsH7xXL0/NebDdmmca6P2wdF86pDdG4BtraBPAekk+QvA/hV3bb4L51Rm6jxtzH/++f8A51mu97NpFc3wwTcbgE+0i6DvnWP8qX49LMjOyBiNA0z4EFeGoI8YNS/Nhbvrejv3yLbaeWpqrN7L79YkMQpQTBIBIZivDSRJie+uPp+fLkt9tGeM8VJsDg1KzZIOujIcwBGmh1+BpSbd06OWy8w2XlqBIA7p+FRzYW1HFjrC2Yi6qkk65B1acfBakGM27cJtI6ZCxymDIPZZmjQSohe0NO1xr1fT6vu92sOLeN6fEM22MFkRuGob6v7rc5/Cq6xG1A+LcsmcMTILlBMKAxYDlFWXtLbnW4ZVYQ5LkCOS51OsRGnnM1WezNlG7fvsAxyunqkA6g94PdV5ZlMvuebivHjj9njbPF2wboyq1tSPUzltRBnMRzmltvZBCBjqCSAc0nv1jhUo2JuCmIEu162UYrAKGZCmfV8aebXRUpLZb90BSBqiySQDqdO+uWneWVXuC2O9x2VWAg6aMeYHLznypwubsMEBzEk8gTJ1IkSBI041YGG3KU5lu3WUpAB6tOHI6iaU4ncFVVm60mFkg2rcGNe7Q+6szKZeFs0qC5gNQAWMmsrOzVzHMdApMM2WY1gGONWXjejkhgVuuWGYooRBm7/kaj20N0DnynNPrGSvIwR6unGtIh1rBqQ1wsoVSPo2ulWaQIAOQyAe6OeulebDxGa04nhm+OQD46U647dg6gyI14gzx/d8aY9irkTED2Wuj4D/ACoE2G2u+UjsQf3Fn4x/qKyRqkmwujC7fsG6uItiLfWBcjkmVZomQAeyRSDcjYgxuLSyTCkM5ExmCgMVkSQSPCtMG2lWzsf1b6nsmAfwMeFSbpH3OTAvbe1It3s4ya9hlykhZJIUhtASTpT7sro+wdzAWLzekFryBpUrAeD+7wBER41nLKYzdVHjimUQrEDjoe/nUcwwX0ntxGszw4c6ftwMQlzrLd62lxltyoZ8mnAgHMO0CRHHSo3eP9IblqdOMaVdhYe08KsL38z+VPWF2Rb0zA+4kU3YMU87PxKlu0RlH+tK3IlYbQ2JaUdkH3sTUM2pgl61oHf8oqb4rETroByBmSO/w8qi2Puozt21BkjVTHLnPh3VLpZKabdvKZUkeRpw2FtM2MTbvetlbtTrmU9lh5lSa1YnC5QCCGU8xy/MeNakSoiY4rYz4frb18k2hPUAsWBzLCmeZCZRPgO6mjoZ/XG+xSTeva104OwjE5CWyD91eP8AiJApX0MfrjfZ/GpZJ4XGOjNvGFXzqid2XjbePnn14/8AnFXlvG3ZXz/CqE2Rey7Zxx7je+V4H8KjSwnwgKZ5BXl2R5wDGp8jWL2lbWFOnMT+NRNLl83CguKVOpu54tm3BAtFCZVhIGXLIImn+xitBNaZK/RFylYAB5CY++axtYEBgYiP3ifhIrV6VWQxVNtTKztKR7TwmRezmgliRIyzlOsVHNwJ6/FQJ7Vvn+69SbaF6V+M/wALUwdGu1XtYjFKttWzPa1YaAw4H3z7qzyZZXv5rjlhjMdTtFo2b1tGsCyvrMDenNA7IBI7zI4CnrEYxTJTMdVMBTq08SSOQj4UyvtF+vfqbMm0sXO0MpOjZl11GpHfTpsrbPWISRBzHTXwisby34dpJppv5rhLZRx+sQDHAiPKk3XtlIJEG0S5MwOQ8iR91LRjsvWsyyuaJ05gR4mZ5UhsWy3EZiIOSRx4S54COS8q+F/UsuTi5cLwb6r7T/vy9XHq43fhu2ljWKBlDZ1yhcphgCyTp9kH3A1lvRgcyA2balyxkhTOWCTw8YpM1xiQxkHwMDnp/wBaSbY25fywjFdRwifWUngO4H419nhvLlxy8kky93ny1vshW07d0O3WWyMsDQFfWk/WPhUF2RxxBOn0l77jVrb5byreyi0HAElgQF8jx15iqp2XqcTP7S/9xrtN+7NatnbbvC2q+nNbUBYWD2cgyqNF1gQAZ5GkOztoPZcPauPbYaB0JDAHQwfKlmyNjYckhmLMOUhRxjgJb5ilVrauFVDkt25DDXKXMQfaJHGK2y17Q2jcxDBRexGJiSA+ZiPJZPLiawN4KoS76SCv1AxCgcRAb1T4RThZ3nTJMupBIKooUkECCoVQCJBzSea6Vrv71gDsNfJnmSojnz41NIYLV9UuZmViAZAmCO4686V3Hm8Twk/eBSu7vo+QDUmTxcHQx30ivNN4nxn5TRUgwikr2Y8ePDnw50tt28gDHhrpynvimnB44qk5ezwLExBMxpzow20ywy9waPfFaIftmbNW6Hu3mhF4meA7vw8ajGJfDXL7C0rCSQuhBJ179DTzhrpuWWQHtdnT2oM1HlZnuEKrA5wYI0twZJ4+FePLfu/QceOM6emT/TDFYPIYHqnTznmPupIcQUEcxz8OXyp22pilNxVXUKZJPHw91MZHai5KifdE6fKu3Dbce75vr8cMebWB63mwdy5s7CXnBHVB0U8nttcZgw8VZsp8x3Uq6Gf1xvs/jTfvHtBusS3mPUPYtW1B4AKsBgOUt2j9qnDoa/XG+z+NdK8U8OhN62hF8z91c/4W5G18b9q//wDbV9b6PFpPtfga58uMRtbFxxNy9H97NQt1Npe2Ifg2bhHaTh7yvzrEYwDnS19pXDaFxDoqxdU3Bmz5jqFJ1UgrGWeBpbuPbP0lu6xt8HEG2M0mCJbQwOXjWPT53ltl7a/y8OHq+udp8fuaRixE5h/qPzj3GvfTPGle3nZMbmCh0twuaFIMidQNCe1HDXSsNu3z1ZAtoZjKyqubMIJIgDSPx7q936e6t34/hf1k6pjrz/OiY4jMQOesfwtNRrdPaItX8RMkFk4eTcpqeX7dr0ZCtpFcCC0Q0hDPnJPGqz2XjOrvYiWZScoldSNO4GYMEe+vN6TLDnym/D2+p4suPHV8rC/7apaDEdYoIA0WJA0PPUTSfD722wWZ0uy8Zfo+OgXv4yKh+Kxea3E3HIzRKkACQcqZjJlpY+VKcXtnNMuZHAQw4sG1B00jjXbnwxwy1i58d7dk8wu+NnIAxxA8Bb0HE+13RXidIVoZVV70a6C2CfcA0moPh9rgwWuwZEjMw4MeS6GQR8KRYTaSK7agFn0PERmJgxrrI+FeSY6u9O274T610gWYAm+Yjs9Xw+czSPGb92GMDrJ7snx4motf2qOtDKx0gZtZJ4ZvnxrXtnaoZcouZ5g8zETzgcjW54ZOGO3jTtPluBTC5ivZnumYnUUw7v8A0nXxwZ7v+JTFJ8ZtNPWkcCvV9r2QoHGMgMmeM1v3L9V/N/8AhNFqMYIFmIzheU6D4mPD50nvXWBjMfjWxMHcJJX/AIh+dZ/7HfmyjzP+VBliLSi3Ick6aQ33nQ+6k+Dyyc88NIjj79KWLsM83X3ST8Irba3eB+u3uQ/nQNN2MxjhU23espcxypcMIyuOE6m2co08Y1ppsbou/q27zeQA/Cl2z9m3buOWzZWbuYBQxA1USZJ0gAGasStmLuupa2w9UsIPEGkdi+Ubhx4inzeDZ1sYi8trKyhiFaT2uOvlJ08AKS293voHvXLqWwoAAOrO54Kq8fM1rSbe2m1BUka8QedNLXL5mXaGJJ14044N1OVoE/6FJNg2R1xXkdeAnvNZ6duk5s8JqWvcNsh2IReJ4mZCjvY8J7hTvt/dtDbTqj2kXLr9YDv8aln+yMlssP3SIGh9wph2lbcyTKjw5e6tzHThc7ldmPGbM6/ZIuhe3hHKu2s5WIhT4DjNKehr9db7P41kuJWxmDtNu8pS6scdDDeYNY9Df6632fxrNbxXv0g3cthPt/8AKa58xmNS1tLFO5IHWXgIBOpuHu99X10n5vR7eXKDn+tMeq3cRXOW84PpmImJ667MTE524Say0li734WNblzNHHWJ746ufnTlg9/sOFyNcBSSYKTBIiRmtmPHUcqq2iKmGM47vDtXH6OGtaWc2+NjlfSOUg+76sVnit6sMVhL6RrxGU8Bz/1wqssHZLtw7PfXuJw5R2Q8QflyPwrt9bPVm/LP6bj3Lrx4W3Y3qS+qWRdtMRmICgZtEOsz+FV9isArOxPMn2fuyk1s3CX+l8f93c5ceyfzraVcMxQW3DSChYTx9lipmRxU15cOLHix6cHqyyuV3TZewCLy5gaZeens14cGvd8x/LWzajPpmtG2BH1HAOsyWJM/Gt2zNs2VRlu2hcJ1BBE65eyTPZAgmROrGuk/LLRY2ZnYKi5mPAAjlqfqwBpxOlbr27jqCcikKJOW5aeB3lVkx4xFatlXCzOi+s9q6ijhLFTAHiQCKz2Dse/ZuG5etOlpbd6WdSo7Vq4oEmJJLKIGvCqEXoy933fy1i1lRy7hy5/2a2YLGKpJbuiDbDjXnBZYPcaT38QGY5BALSF4kCdB46VKNvULHEf6/s1J9ybALZYkEsDzns1H7Vu7l9Rl7iYQe8tE1J9xLcXAJUmWJymQJB5+7lSN5STxVn7L6M8K6g9Sn+vfTknRjhh/uU+H+dSPd/8AqxTtVYRCz0fYdeFpP4RS6zufaXgqjyAH3CpDRQNKbvoOVc8bKyjbUP8A1fXXQ/2IYMfMDX3V04a5gwSW22y4vGLZu3sxmNIbSeVWF8E+2/omhWLantHidTrTK9wniSaszaHRbexIz2r9gK0G2GL9oToSQsLpHCarK9aZGZGEMrFSP3gYI+NVJ4OmxbeZonvpTsDZTNiSZHqnj4RTzb3Av2MKmJa5b7YkWwSHAOg1Oje6n/cvcm9l61gkMIBLDnGtWOdu/CXYiyTajSdBAP5ceNRLGYE6mVOugM+NT21s5j2HKBu5XBMeXEHyqN7S2ZknMOcCBrqYA86vVLNsXt5VpvDs0tbcgoYU8A0gzPlFa+hv9db7P41ItsbFIRwG9YGZBB7QaDry7JqOdDn66fsfjWeqXvHXC7X/AL+bIbEYcBPWVs0d+hB++ubN+MI1vH4hWEE3C3uft/8ANHurrZlmq26Qei5cbcFxWysBEwZjjGmmk1ltzrXtWp+gtv2zfwj8qP0Fv+3b+EUFYbPv5GAIECYYzIB484rLHYnrLjNwBiPIAD8Ks39Bb/t2/gFB6Cn/AG5/gFBD+j8/0o/+Vc+6lW0MIXwrZVYkMxAS2WJkmczKCQBA0MVKbPRs2z8183S/ZKQVA9b/AKVENrWQLLOCiupYzmh2BMAKP3eMj2qDdi8P1bWDbuqOsZQVtPDDgDnCkRXt/B3PSFtPqGQsAQrHhK6lSeBFGPW6rWZZstxlHaOeeAMZs0HXj41jkdcQEK5ZVmByqGgCQQQBoay6ae4bZGe7ftuih7YWE6u3JJJkN2eQE+6meyczEdXb0PaItrooIljp4/dTzgw5uXxGVlUH1WzPJIyntd3400W8V2j9GgOYhjDxGkse1w4eHCq5sVutkLhUAXmLSce6cuh5699F3H3AAc7AE8mgEDQ6CDx91AxvZMJbGkkZZGbUAQSQT+Rr25imWCFCqx7P0aDMskMQ0cjA08e6gxbDkuoHa07TJmuetrJ7iAYjwqW7mIfSDmABJaOyF0ykAkAnKfCaiOIxbSq3Cw9oM/Z1gggRCiCORqV7iKBe0ECXjUn6p1kgSPdVF/7v/wBWKdqad3/6sU7UBRRRQeGuVMTk/wBq3RcJVetu6gSZ1ge8wK6rNcn7SxGTaWIMA9u8NeGoYTVgndvf2/asW7dvDqzW1ClWeJRdA0htZg8KrfHF3vuWXK9xy2WRoztmAB7u1xNOGzdlpiGZbj9Wtu1dvFguY/RrMAeJj3TTADS1JE0w+18VcVUuqxRJOhBHeconQacJirhwO8Nq1s+3cbMQwtqAoEktMaEgcuZqjd0tndbcVQBLEAaDUkgCfDWrx3fsj0dRlz24GrIpVgJ4KeA7uPLhW92ufTMb2hssb04VsQrhMQHLBJKW8oLdgSFaY1HfWje7bNpW6oq9zQMQpgjUxLZhrKnhNSPGLZQH6O1n5KlpS/dmERlGvGRULx9sYq8bFzE2MPlS48DI9yFEmXOiiNTl8eNYxxmMsS96jW1tqSCFt3NcuZnJY9wHadjxY0ydDw/px+z+NR3EbfA/qbar+8wl/PjoakHQ+f6cfs07TtHTGadTV4RXtFRpjkHdRkHdWVFBjkHdRkHdWVFBEOk0AYI/bUfGaora5e3bZkusplux240J1j1flV99JVjNs+7yylGnyYcfCqV25s8LduqYM9pZVSCrjMvETHHnyNA0YwMr2uyCHZQCUXjpOUgDgTXvXN6QAR2spIc580AcB2xINZYm8jW1cujOgByMWDKwOqgZxrOvCvDiTCYgnt5ezq+g4AcSOHeKy3+dPcBfbrLzAhHUAlibmZ5JEevx1PzprsYxQxAQKXOVu3cgjSc3b9XThSzZu0CXZ0BV3JHr6njw+jPtGsv9nG0HbIyhgQxL8RIn/d94HDuowbhi1ynLbSIzEEvEiR7epg8PE0PitB9GmQEASpPGScuYkaRrFbLeIUg2lUlc05esMM0GT6oiBpxrN7w7Np1UKIKh7jFQTOsh4H+dBpuYt0KgHISJIChIkAqZUTwIM1KdxSTcJLF9XGaSZ7I7+U1GuuBbQW2AGpgt5AFp7qnm4uBJti40AMbmWABosJoAB9Y/I1oXPu//AFYp2pr2CsWxTpQFFFFB4a5C3ruRj8Sf/Ff7669Ncj72YB2x2IKgHNdeNR3+PlVgR4Tbr2rqXLXZZDpMEEEQQwOjKVJBU6EEitW0tqddde6Ut2y5kpaXKgMa5Rynj51ptbMutOVS2UZjBBgDiTrwrX6K3h8R+dNB42PvN6OQwVswIIII0IIIOoqa4Lprt27eQYRlJ4lbg58YBU5eemo+6q4u23y5giqCYzCOPE6kmPdFZ4fH3EUKEtGOZVC3GfWOvP5CndLNpFvd0qX8VNuwDh7BiVDTcuH2rtyAWPgNBSTdDpAOz1fLhcPeuOTN26CXykAZAZ0Xj5zrTdj8bcZINi2gcSCFWSJ4gx4caahgXJAAknhqNZp3Uo21tNb997q2rdkMQertSEXQDsg8JiakfRZeK45Y5kA+WtRM4FwSI1HESKlXRpaIx1vnry1gCePxqLHWNFFFEFFFFAUUUUCXaeAW9ae04lXUqw8CIqmNtbqMqrh79wJctArh8QQSly3JItX4ErlPquJiTIirxpDtPZFu+hS4oZTyYSP+vjQc17S3Sx1vVsK11OVy0BeQ+TJmIHuFR3EOV7LoyRyYMse410Td6PRbabFy5bP7rEj56/Oti7Jxa6de7DxLfmaDnHDdWwMuiFYiWOo14QeI7vGtlqzZLAG8kHNLSYWBILTqQTpA1roc4S9PathvHsfjbNerhG/YfBrf/wCVBzT6QvKD76XYHZt+9pZw9253ZLbt8wprpC3aucrbDyuR/wAKCs3wN1xBXj7T3X+RePlQUbhNwr47WNZcJbGpBIa+R3JaWSD4vAFWNunhTfZSto2bCAW7KEy2QfWY+0x1PialNjc0EywHfAAAnyGh99SPA7LW2NBQb8HZyqBW+iigKKKKDxq5r3uwptY6+rIARcYjTUg6hgeYINdK0xbwbpWMXHXWkcjgSNR7xrHhVg5qFpV9URIgwTwPLyrQ2HX2B86v09FOE/Yr8W/Oj9FGE/Yr/i/OrsUAy9nLrlBkLJgHvArSbK9w+BroT9E+E/Yr8/zrz9EuD/YJ/i/Omxzy6iAOQEAd3lWvLrI5cI5RXRX6JcH+wT5/nR+iTB/sE+f502OdWYk5iZJ4nmZqY9FeDZsZmA7KqQSBAknQedWz+iTB/sE+f50/bG3TtYcAW0VAOQApsSCiiisgooooCiiigKKKKArwrRRQYm0O6jqh3UUUB1Y7q9C0UUGVFFFAUUUUBRRRQFFFFAUUUUBRRRQFFFFAUUUU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4" name="AutoShape 6" descr="data:image/jpeg;base64,/9j/4AAQSkZJRgABAQAAAQABAAD/2wCEAAkGBhQSERUUEhQVFRUWGRgYGBcXGBkcGhgZGxwYGRwXGBodHCciGBkjHBYYHy8gIycpLC0sFx4xNTAqNSYrLCkBCQoKDgwOGg8PGikkHiQpKjUsNSwsLCwsKSwpLCw0LCwpKSwsLCkpKSksLCwsKSwsKSksKSwpLCopKSksLCwsKf/AABEIAMgA8AMBIgACEQEDEQH/xAAcAAABBAMBAAAAAAAAAAAAAAAABAUGBwIDCAH/xABNEAACAQIDBAYGBgYHBQkBAAABAhEAAwQSIQUGMUEHEyJRYXEUMlKBkaEjQnKxwdEXNFNiktIkM4KTouHwFUOywvEWVGNzdIOjs9Ml/8QAGgEBAQEBAQEBAAAAAAAAAAAAAAECAwQFBv/EACkRAQEAAgEDAwMDBQAAAAAAAAABAhEDEiExBEFREyJhFKHRBTKBkfD/2gAMAwEAAhEDEQA/ALxooooCiiigKKKKAooooCiiigKKKKAooooCisWeONYi+O+g2UViLgozigyorzNQDQe0V5Ne0BRRRQFFFFAUUUUBRRRQFeFq04vFLbRncwqiSTVU7W3wxOJxF5FutasWmyRaMNcaATL8QokaCNT4UFuTXtVDZ27iE9TEXh9pg4/xKfvpzw2/eKX1upueash+Kkj/AA0Fl0VB8N0k/tMOw8bbq/yOU/KlGG6V9nM5Q4lbbgwVugoQRpBJEfOgmFFIsFtizeE2rqOO9GVvuNLFag9ooooCiiigK8Ne141BzxvfvVdxuLVC5CDrFVScqFg0SR4AgSe6mq6l62ubMyjvW5/K1Nm+im1iny8UxF0f4uB8NKccHfS6gYW114jMwg8xxq6Qswe++IsoF7NwDm5uZveVcT763DpSxC/Uj7N68PvJpLZwtkk9ZbMQfUuazy41obZdg/UuzknRwfpOY4HskcDUQ4DpgvLxXEDyxEj4NbNasV03Y8GbTZVAEC6q3GbWCcwVQAO7501vsDDEtLXlATMNASzx6ghdBP1jWXVrZi3axWIVB2geqGjEmV7/AB7qEqW7q9OmJN61bxtu31d0gC4gKkTpPEgidDV44XEhxIrlDazKuHCJiA4t3TdVeqKszNEvmPAQPV8OGtdI7l43rLCN7SqfiAaNJLRRRQFFFFAUUUUBRRRQRLpIs58LknQsSfHKrNHyqqtmHK2JHdisR8mj8Kt7fazmsqJI7WsGDEEEeRBiqbws9bigAT/SsRw+33UDn1tabePm41uCCoBk8DPd5Voa6RxkeYNeekVRou71WhbZlzFgpKqUbtGNPDjVWYpWDHOCGOpnjrrPvmpbvpjwmRUAVyS7MoAMcAJHEHU61ELt4sZYknvJqDLD4lrZzIzKw5qSD8RrV4dDXSXevscLiXNxlGa27esVHFWPOOIJ5aVRVS7oqeNp2o7n/wCE0HWVt5E1lSXZ7SgpVQFFFFAV41e0UHL/AEsYfLjsUO68r/xD/Opb0MXLdu8SEJZrFwsBJLFWU6CeMSPhTP03YSMdfPtW7b/DKK1dEO0gu0MOrNAZboOsQCjNPy+VVF0HeKybd93swbLomR1AYlwuWRrElh7qb96LNl7N+zcs20upbW8pQDVA4BKtlBBB0I8aTbVvWnubQRUDkWcNiZBJ6wIXHEHUqbXKle3btq9dtG322u4TFZWDT2CqMOGkFo94qKb92cHhOos2zhrd667XozhJItkFiWI5ZlHvpX/s3Zt0oqYK27v1vYCqpU2mC3ATMSGIEeIpk3IxCBsO78euvWVaeHXWrbgd3aNsjzApxWxabG5FL22OLxGW6jQwc2LTuizI7c6qQfU4TRFa9JGw8Opa7hOzauW0ZUA0E5laJMghkOnwqzuibF58Fhz/AOGo940/CoDv3h0QLZQaWeusEyTmZXFzOSeLN18nxmpJ0IYqcEizqrOvwb/OhFt0V4DXtFFFFeTQe0UUUBRRRQMW9UG0MxYa6FZzZjwywOM1U26FsHHYwHQi9iSIjiLo8PE1cG8LQgMEwSYGp9wkTVObpidoY8D28UR/eiKsYz/tukvxGws0Q+mvGNTx00E0gubsE8Mjeax9008PvCPQuqg9aECjTshhweZ9/mazxdoehXbysy3V7KkZu0TlVUgMvrMwEzpM8qxx8vV41fDhxSZZatqqttbli7eLNbuAH2HUwoAAhTBHAn31F8VuaykjLdHmmYRrEkcNBV6YzZno1+2CxuEqGbMZAOqtlkDsCCddaSXdrJeS4RY6thcyBso7ajUOGAgqQOWmvGtZc3HM8cMpd5Jljyy5XG7k1+6hm3daYDCfHs/fUi3E2Rdw21rVu8uVwGMSDxUxqJFWRjNv4FcQth7FwpFpbl8OGAe4gZZtkElNQM2mp0HGqw2lt3qcf1mEsw1sZB2dDM9oqBEwRXTKY+zpx3k39zqXZx7ApSXrl670j7XcR15tjuBtpHvOtJX2nj7v9ZtBR4Nif5a5u7qdsYg4sv8AEPzrH0+37afxL+dcpnYTNq2Ows+Nxj+FbE3Tnhj8H77kfeKmx1WMUp4MD5EVmHrl/C7q4tf6nH4X+xi1X7zTrh9n7ftibN57g/cv27g++qHnp1wv9KB9vDH/AAlvyqsd3dr+i4jD4jJnFsyy+0uqlZgxIY8dKke8d3a9yDjsNecoGUN1Z0U8QSoM1G8C7WkzgXFALIwBAYEw2oK6j3URaGG6Y8OrZkwd1WgLIa0OyCSFmB2ZJMeJp83a3uw11x6LgmS5dJU5eqUk8SrEcF56aVTd7aLXSJZyo1AeCQTx1CjSpFuftn0XEJcPq6hvIiJHiJqZ7mNs8k71Y2H2P6DYurfRcTafIXW2QcuWRJDRI1HaUyCKRnezBdV1Holw282YIAnrzOcHPmzyZzTNO2M2zZ6hmFwMSpAXmSRzHIVAcqicwB7pzaGR3HQRPyrx+i5uTlxv1Mdarry44437btlvdtWxetWbeFsXbS2Wus2ZY9fLmM5mJaVkkmtG6G3r2AtMqBJZ2fUEwDEDiKSY9kJcCQvaC+ufIwTTZZS9evC1YVnc+qi6kwATx8Na9zlE/bpXxscbP8B/mpN+mTFe3a/uz/NUbbcvafPCXz/ZH81aT0f7Q/7le/hH81FSh+mfFDXNa/uj+daT034r2rU/+S35034TcXF2ir27GNRwBJW3bET62U5joPx91YYzdraIJYptAAAEkpbMRqZOblry5UDg/Tlih/vLH90fzrG3034xjCvYJ106o/zVE7m4WLdA9rD33zsMpa2gDTM65tXzaQOU0ktbj7S4rhm8xk5gn2u4H4U2J0emPaHfY/uz/NU66P8ApNONJtXkCXVGbszldZAJAOoIkSJ51SH/AGL2p/3e7wJ0ynTUe14H4U7dEGJZsdJMkI3zK/lQdEbes5kAkrJ4iJjmNQeIqnNzGA2rjxyDYk+Q65aufa/BfOqR3UP/APW2gP8A1P8A9wqCwHtg9pkMd5tjT3jhWF9Hn6NnWInK7CT7jB+BpuF05cwvr1ebmwzBSxAzL6wnuimramIcPOYiUXgNAebE8/ICunpsLzZ9Lz+o5Zw4dd+T9dS6xzOzM8QM8MY1BEFQCDJ4ikzozEqcvanQLl0Mn1Q5U89YBiaN3doszFu0CJ00YjsHRZ4zHxNON3re3da+HtOFKqZkFisACITLqJzGZOgrHLOjmvHZ492uK48vFOT5RLamx+014gZ0SeLdtU0UMIgkA6Nyqt98dmXBj8St27mZbrKx11IAkxVq7QxwuYW4wABl1MQPVUjUceAFVt0gKG2njDmAm8xGveq1OqXKz47V0wu8Zl8o16BbHFmPwFZratDkx/tH8KzOHHtr8ays2grA5kaCDDGQY1g+FGm/D4fClQXuFWPFRado/tZ9a2ejYP8AbH+4b+el1q/hGB6zDiSwMpdiFAHZHIE6kmOdFpsCBrYc/wDvajUGR3GJE6zP1aBnxK2AYT6QRxhk17oLGfOvMOLIdSQyiRMNynXlSrH28OUAtKUbNqWuZuzGnvkn3RSA4ce2vxoHS3vDftMfR8ZibaycozvETppm7vCpPsbGX8Vg8Q+JuC6hfKJAnrFtFlPCZyyJqBdSPaX41M928QE2dcAMn0kvofZw8f8ANQMdrCXFUM9u4q8JZGAnukiJrYKfto75JewYw4ViWKuWZ9EYGcoWO0f3tOPCmAVr3Yh82LjcwyHiB2fEd3upxdai1u4VII0I1FSbC4kXEDDyI7j3UVguBe5ItozkCSFEwO80y7O2rdwuKF2yQtxSQCyyBmGUyDx0NWFu/vLbw9h0ZWDHOQVRWzkgBczH1cpB8CGNVheb6Uk8c2vnpRYspN6tqHLF2yQ0R9DajgTr2gRop4jlXrb17UAzG5ajv6i33x7ffUSGPXnbQnvM/PXWj05dJtppx9bWI46+HzoqW4ne3alsS72lE8TYX8H8KZcZ0l7QDMpu2CIj+oHMaz2vGmz05dfo085bT5/60ph2rtFS7DIoMjtAtOgHjFBJ7O/WObKyiy3UyQRh2YW5JJJgkCddT491Jk37xIlOrw7LCkjqiZVVIH15hQ7eGtNOy94EtoofOCjs4KCZko2hzrkf6PJnhxkYjL35bv4o+koVVZckEawFYkkCPZEx5Vzy8b13Sp7u5dvXJN/D2cOLYDWpsASBnfMGLaAEkx41DOhr9db7B/Cp1vRftLYIzTmlQMxJJKkgcf3lPvHfUF6Gf11vsH7xXL0/NebDdmmca6P2wdF86pDdG4BtraBPAekk+QvA/hV3bb4L51Rm6jxtzH/++f8A51mu97NpFc3wwTcbgE+0i6DvnWP8qX49LMjOyBiNA0z4EFeGoI8YNS/Nhbvrejv3yLbaeWpqrN7L79YkMQpQTBIBIZivDSRJie+uPp+fLkt9tGeM8VJsDg1KzZIOujIcwBGmh1+BpSbd06OWy8w2XlqBIA7p+FRzYW1HFjrC2Yi6qkk65B1acfBakGM27cJtI6ZCxymDIPZZmjQSohe0NO1xr1fT6vu92sOLeN6fEM22MFkRuGob6v7rc5/Cq6xG1A+LcsmcMTILlBMKAxYDlFWXtLbnW4ZVYQ5LkCOS51OsRGnnM1WezNlG7fvsAxyunqkA6g94PdV5ZlMvuebivHjj9njbPF2wboyq1tSPUzltRBnMRzmltvZBCBjqCSAc0nv1jhUo2JuCmIEu162UYrAKGZCmfV8aebXRUpLZb90BSBqiySQDqdO+uWneWVXuC2O9x2VWAg6aMeYHLznypwubsMEBzEk8gTJ1IkSBI041YGG3KU5lu3WUpAB6tOHI6iaU4ncFVVm60mFkg2rcGNe7Q+6szKZeFs0qC5gNQAWMmsrOzVzHMdApMM2WY1gGONWXjejkhgVuuWGYooRBm7/kaj20N0DnynNPrGSvIwR6unGtIh1rBqQ1wsoVSPo2ulWaQIAOQyAe6OeulebDxGa04nhm+OQD46U647dg6gyI14gzx/d8aY9irkTED2Wuj4D/ACoE2G2u+UjsQf3Fn4x/qKyRqkmwujC7fsG6uItiLfWBcjkmVZomQAeyRSDcjYgxuLSyTCkM5ExmCgMVkSQSPCtMG2lWzsf1b6nsmAfwMeFSbpH3OTAvbe1It3s4ya9hlykhZJIUhtASTpT7sro+wdzAWLzekFryBpUrAeD+7wBER41nLKYzdVHjimUQrEDjoe/nUcwwX0ntxGszw4c6ftwMQlzrLd62lxltyoZ8mnAgHMO0CRHHSo3eP9IblqdOMaVdhYe08KsL38z+VPWF2Rb0zA+4kU3YMU87PxKlu0RlH+tK3IlYbQ2JaUdkH3sTUM2pgl61oHf8oqb4rETroByBmSO/w8qi2Puozt21BkjVTHLnPh3VLpZKabdvKZUkeRpw2FtM2MTbvetlbtTrmU9lh5lSa1YnC5QCCGU8xy/MeNakSoiY4rYz4frb18k2hPUAsWBzLCmeZCZRPgO6mjoZ/XG+xSTeva104OwjE5CWyD91eP8AiJApX0MfrjfZ/GpZJ4XGOjNvGFXzqid2XjbePnn14/8AnFXlvG3ZXz/CqE2Rey7Zxx7je+V4H8KjSwnwgKZ5BXl2R5wDGp8jWL2lbWFOnMT+NRNLl83CguKVOpu54tm3BAtFCZVhIGXLIImn+xitBNaZK/RFylYAB5CY++axtYEBgYiP3ifhIrV6VWQxVNtTKztKR7TwmRezmgliRIyzlOsVHNwJ6/FQJ7Vvn+69SbaF6V+M/wALUwdGu1XtYjFKttWzPa1YaAw4H3z7qzyZZXv5rjlhjMdTtFo2b1tGsCyvrMDenNA7IBI7zI4CnrEYxTJTMdVMBTq08SSOQj4UyvtF+vfqbMm0sXO0MpOjZl11GpHfTpsrbPWISRBzHTXwisby34dpJppv5rhLZRx+sQDHAiPKk3XtlIJEG0S5MwOQ8iR91LRjsvWsyyuaJ05gR4mZ5UhsWy3EZiIOSRx4S54COS8q+F/UsuTi5cLwb6r7T/vy9XHq43fhu2ljWKBlDZ1yhcphgCyTp9kH3A1lvRgcyA2balyxkhTOWCTw8YpM1xiQxkHwMDnp/wBaSbY25fywjFdRwifWUngO4H419nhvLlxy8kky93ny1vshW07d0O3WWyMsDQFfWk/WPhUF2RxxBOn0l77jVrb5byreyi0HAElgQF8jx15iqp2XqcTP7S/9xrtN+7NatnbbvC2q+nNbUBYWD2cgyqNF1gQAZ5GkOztoPZcPauPbYaB0JDAHQwfKlmyNjYckhmLMOUhRxjgJb5ilVrauFVDkt25DDXKXMQfaJHGK2y17Q2jcxDBRexGJiSA+ZiPJZPLiawN4KoS76SCv1AxCgcRAb1T4RThZ3nTJMupBIKooUkECCoVQCJBzSea6Vrv71gDsNfJnmSojnz41NIYLV9UuZmViAZAmCO4686V3Hm8Twk/eBSu7vo+QDUmTxcHQx30ivNN4nxn5TRUgwikr2Y8ePDnw50tt28gDHhrpynvimnB44qk5ezwLExBMxpzow20ywy9waPfFaIftmbNW6Hu3mhF4meA7vw8ajGJfDXL7C0rCSQuhBJ179DTzhrpuWWQHtdnT2oM1HlZnuEKrA5wYI0twZJ4+FePLfu/QceOM6emT/TDFYPIYHqnTznmPupIcQUEcxz8OXyp22pilNxVXUKZJPHw91MZHai5KifdE6fKu3Dbce75vr8cMebWB63mwdy5s7CXnBHVB0U8nttcZgw8VZsp8x3Uq6Gf1xvs/jTfvHtBusS3mPUPYtW1B4AKsBgOUt2j9qnDoa/XG+z+NdK8U8OhN62hF8z91c/4W5G18b9q//wDbV9b6PFpPtfga58uMRtbFxxNy9H97NQt1Npe2Ifg2bhHaTh7yvzrEYwDnS19pXDaFxDoqxdU3Bmz5jqFJ1UgrGWeBpbuPbP0lu6xt8HEG2M0mCJbQwOXjWPT53ltl7a/y8OHq+udp8fuaRixE5h/qPzj3GvfTPGle3nZMbmCh0twuaFIMidQNCe1HDXSsNu3z1ZAtoZjKyqubMIJIgDSPx7q936e6t34/hf1k6pjrz/OiY4jMQOesfwtNRrdPaItX8RMkFk4eTcpqeX7dr0ZCtpFcCC0Q0hDPnJPGqz2XjOrvYiWZScoldSNO4GYMEe+vN6TLDnym/D2+p4suPHV8rC/7apaDEdYoIA0WJA0PPUTSfD722wWZ0uy8Zfo+OgXv4yKh+Kxea3E3HIzRKkACQcqZjJlpY+VKcXtnNMuZHAQw4sG1B00jjXbnwxwy1i58d7dk8wu+NnIAxxA8Bb0HE+13RXidIVoZVV70a6C2CfcA0moPh9rgwWuwZEjMw4MeS6GQR8KRYTaSK7agFn0PERmJgxrrI+FeSY6u9O274T610gWYAm+Yjs9Xw+czSPGb92GMDrJ7snx4motf2qOtDKx0gZtZJ4ZvnxrXtnaoZcouZ5g8zETzgcjW54ZOGO3jTtPluBTC5ivZnumYnUUw7v8A0nXxwZ7v+JTFJ8ZtNPWkcCvV9r2QoHGMgMmeM1v3L9V/N/8AhNFqMYIFmIzheU6D4mPD50nvXWBjMfjWxMHcJJX/AIh+dZ/7HfmyjzP+VBliLSi3Ick6aQ33nQ+6k+Dyyc88NIjj79KWLsM83X3ST8Irba3eB+u3uQ/nQNN2MxjhU23espcxypcMIyuOE6m2co08Y1ppsbou/q27zeQA/Cl2z9m3buOWzZWbuYBQxA1USZJ0gAGasStmLuupa2w9UsIPEGkdi+Ubhx4inzeDZ1sYi8trKyhiFaT2uOvlJ08AKS293voHvXLqWwoAAOrO54Kq8fM1rSbe2m1BUka8QedNLXL5mXaGJJ14044N1OVoE/6FJNg2R1xXkdeAnvNZ6duk5s8JqWvcNsh2IReJ4mZCjvY8J7hTvt/dtDbTqj2kXLr9YDv8aln+yMlssP3SIGh9wph2lbcyTKjw5e6tzHThc7ldmPGbM6/ZIuhe3hHKu2s5WIhT4DjNKehr9db7P41kuJWxmDtNu8pS6scdDDeYNY9Df6632fxrNbxXv0g3cthPt/8AKa58xmNS1tLFO5IHWXgIBOpuHu99X10n5vR7eXKDn+tMeq3cRXOW84PpmImJ667MTE524Say0li734WNblzNHHWJ746ufnTlg9/sOFyNcBSSYKTBIiRmtmPHUcqq2iKmGM47vDtXH6OGtaWc2+NjlfSOUg+76sVnit6sMVhL6RrxGU8Bz/1wqssHZLtw7PfXuJw5R2Q8QflyPwrt9bPVm/LP6bj3Lrx4W3Y3qS+qWRdtMRmICgZtEOsz+FV9isArOxPMn2fuyk1s3CX+l8f93c5ceyfzraVcMxQW3DSChYTx9lipmRxU15cOLHix6cHqyyuV3TZewCLy5gaZeens14cGvd8x/LWzajPpmtG2BH1HAOsyWJM/Gt2zNs2VRlu2hcJ1BBE65eyTPZAgmROrGuk/LLRY2ZnYKi5mPAAjlqfqwBpxOlbr27jqCcikKJOW5aeB3lVkx4xFatlXCzOi+s9q6ijhLFTAHiQCKz2Dse/ZuG5etOlpbd6WdSo7Vq4oEmJJLKIGvCqEXoy933fy1i1lRy7hy5/2a2YLGKpJbuiDbDjXnBZYPcaT38QGY5BALSF4kCdB46VKNvULHEf6/s1J9ybALZYkEsDzns1H7Vu7l9Rl7iYQe8tE1J9xLcXAJUmWJymQJB5+7lSN5STxVn7L6M8K6g9Sn+vfTknRjhh/uU+H+dSPd/8AqxTtVYRCz0fYdeFpP4RS6zufaXgqjyAH3CpDRQNKbvoOVc8bKyjbUP8A1fXXQ/2IYMfMDX3V04a5gwSW22y4vGLZu3sxmNIbSeVWF8E+2/omhWLantHidTrTK9wniSaszaHRbexIz2r9gK0G2GL9oToSQsLpHCarK9aZGZGEMrFSP3gYI+NVJ4OmxbeZonvpTsDZTNiSZHqnj4RTzb3Av2MKmJa5b7YkWwSHAOg1Oje6n/cvcm9l61gkMIBLDnGtWOdu/CXYiyTajSdBAP5ceNRLGYE6mVOugM+NT21s5j2HKBu5XBMeXEHyqN7S2ZknMOcCBrqYA86vVLNsXt5VpvDs0tbcgoYU8A0gzPlFa+hv9db7P41ItsbFIRwG9YGZBB7QaDry7JqOdDn66fsfjWeqXvHXC7X/AL+bIbEYcBPWVs0d+hB++ubN+MI1vH4hWEE3C3uft/8ANHurrZlmq26Qei5cbcFxWysBEwZjjGmmk1ltzrXtWp+gtv2zfwj8qP0Fv+3b+EUFYbPv5GAIECYYzIB484rLHYnrLjNwBiPIAD8Ks39Bb/t2/gFB6Cn/AG5/gFBD+j8/0o/+Vc+6lW0MIXwrZVYkMxAS2WJkmczKCQBA0MVKbPRs2z8183S/ZKQVA9b/AKVENrWQLLOCiupYzmh2BMAKP3eMj2qDdi8P1bWDbuqOsZQVtPDDgDnCkRXt/B3PSFtPqGQsAQrHhK6lSeBFGPW6rWZZstxlHaOeeAMZs0HXj41jkdcQEK5ZVmByqGgCQQQBoay6ae4bZGe7ftuih7YWE6u3JJJkN2eQE+6meyczEdXb0PaItrooIljp4/dTzgw5uXxGVlUH1WzPJIyntd3400W8V2j9GgOYhjDxGkse1w4eHCq5sVutkLhUAXmLSce6cuh5699F3H3AAc7AE8mgEDQ6CDx91AxvZMJbGkkZZGbUAQSQT+Rr25imWCFCqx7P0aDMskMQ0cjA08e6gxbDkuoHa07TJmuetrJ7iAYjwqW7mIfSDmABJaOyF0ykAkAnKfCaiOIxbSq3Cw9oM/Z1gggRCiCORqV7iKBe0ECXjUn6p1kgSPdVF/7v/wBWKdqad3/6sU7UBRRRQeGuVMTk/wBq3RcJVetu6gSZ1ge8wK6rNcn7SxGTaWIMA9u8NeGoYTVgndvf2/asW7dvDqzW1ClWeJRdA0htZg8KrfHF3vuWXK9xy2WRoztmAB7u1xNOGzdlpiGZbj9Wtu1dvFguY/RrMAeJj3TTADS1JE0w+18VcVUuqxRJOhBHeconQacJirhwO8Nq1s+3cbMQwtqAoEktMaEgcuZqjd0tndbcVQBLEAaDUkgCfDWrx3fsj0dRlz24GrIpVgJ4KeA7uPLhW92ufTMb2hssb04VsQrhMQHLBJKW8oLdgSFaY1HfWje7bNpW6oq9zQMQpgjUxLZhrKnhNSPGLZQH6O1n5KlpS/dmERlGvGRULx9sYq8bFzE2MPlS48DI9yFEmXOiiNTl8eNYxxmMsS96jW1tqSCFt3NcuZnJY9wHadjxY0ydDw/px+z+NR3EbfA/qbar+8wl/PjoakHQ+f6cfs07TtHTGadTV4RXtFRpjkHdRkHdWVFBjkHdRkHdWVFBEOk0AYI/bUfGaora5e3bZkusplux240J1j1flV99JVjNs+7yylGnyYcfCqV25s8LduqYM9pZVSCrjMvETHHnyNA0YwMr2uyCHZQCUXjpOUgDgTXvXN6QAR2spIc580AcB2xINZYm8jW1cujOgByMWDKwOqgZxrOvCvDiTCYgnt5ezq+g4AcSOHeKy3+dPcBfbrLzAhHUAlibmZ5JEevx1PzprsYxQxAQKXOVu3cgjSc3b9XThSzZu0CXZ0BV3JHr6njw+jPtGsv9nG0HbIyhgQxL8RIn/d94HDuowbhi1ynLbSIzEEvEiR7epg8PE0PitB9GmQEASpPGScuYkaRrFbLeIUg2lUlc05esMM0GT6oiBpxrN7w7Np1UKIKh7jFQTOsh4H+dBpuYt0KgHISJIChIkAqZUTwIM1KdxSTcJLF9XGaSZ7I7+U1GuuBbQW2AGpgt5AFp7qnm4uBJti40AMbmWABosJoAB9Y/I1oXPu//AFYp2pr2CsWxTpQFFFFB4a5C3ruRj8Sf/Ff7669Ncj72YB2x2IKgHNdeNR3+PlVgR4Tbr2rqXLXZZDpMEEEQQwOjKVJBU6EEitW0tqddde6Ut2y5kpaXKgMa5Rynj51ptbMutOVS2UZjBBgDiTrwrX6K3h8R+dNB42PvN6OQwVswIIII0IIIOoqa4Lprt27eQYRlJ4lbg58YBU5eemo+6q4u23y5giqCYzCOPE6kmPdFZ4fH3EUKEtGOZVC3GfWOvP5CndLNpFvd0qX8VNuwDh7BiVDTcuH2rtyAWPgNBSTdDpAOz1fLhcPeuOTN26CXykAZAZ0Xj5zrTdj8bcZINi2gcSCFWSJ4gx4caahgXJAAknhqNZp3Uo21tNb997q2rdkMQertSEXQDsg8JiakfRZeK45Y5kA+WtRM4FwSI1HESKlXRpaIx1vnry1gCePxqLHWNFFFEFFFFAUUUUCXaeAW9ae04lXUqw8CIqmNtbqMqrh79wJctArh8QQSly3JItX4ErlPquJiTIirxpDtPZFu+hS4oZTyYSP+vjQc17S3Sx1vVsK11OVy0BeQ+TJmIHuFR3EOV7LoyRyYMse410Td6PRbabFy5bP7rEj56/Oti7Jxa6de7DxLfmaDnHDdWwMuiFYiWOo14QeI7vGtlqzZLAG8kHNLSYWBILTqQTpA1roc4S9PathvHsfjbNerhG/YfBrf/wCVBzT6QvKD76XYHZt+9pZw9253ZLbt8wprpC3aucrbDyuR/wAKCs3wN1xBXj7T3X+RePlQUbhNwr47WNZcJbGpBIa+R3JaWSD4vAFWNunhTfZSto2bCAW7KEy2QfWY+0x1PialNjc0EywHfAAAnyGh99SPA7LW2NBQb8HZyqBW+iigKKKKDxq5r3uwptY6+rIARcYjTUg6hgeYINdK0xbwbpWMXHXWkcjgSNR7xrHhVg5qFpV9URIgwTwPLyrQ2HX2B86v09FOE/Yr8W/Oj9FGE/Yr/i/OrsUAy9nLrlBkLJgHvArSbK9w+BroT9E+E/Yr8/zrz9EuD/YJ/i/Omxzy6iAOQEAd3lWvLrI5cI5RXRX6JcH+wT5/nR+iTB/sE+f502OdWYk5iZJ4nmZqY9FeDZsZmA7KqQSBAknQedWz+iTB/sE+f50/bG3TtYcAW0VAOQApsSCiiisgooooCiiigKKKKArwrRRQYm0O6jqh3UUUB1Y7q9C0UUGVFFFAUUUUBRRRQFFFFAUUUUBRRRQFFFFAUUUU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6" name="AutoShape 8" descr="data:image/jpeg;base64,/9j/4AAQSkZJRgABAQAAAQABAAD/2wCEAAkGBhQSERUUEhQVFRUWGRgYGBcXGBkcGhgZGxwYGRwXGBodHCciGBkjHBYYHy8gIycpLC0sFx4xNTAqNSYrLCkBCQoKDgwOGg8PGikkHiQpKjUsNSwsLCwsKSwpLCw0LCwpKSwsLCkpKSksLCwsKSwsKSksKSwpLCopKSksLCwsKf/AABEIAMgA8AMBIgACEQEDEQH/xAAcAAABBAMBAAAAAAAAAAAAAAAABAUGBwIDCAH/xABNEAACAQIDBAYGBgYHBQkBAAABAhEAAwQSIQUGMUEHEyJRYXEUMlKBkaEjQnKxwdEXNFNiktIkM4KTouHwFUOywvEWVGNzdIOjs9Ml/8QAGgEBAQEBAQEBAAAAAAAAAAAAAAECAwQFBv/EACkRAQEAAgEDAwMDBQAAAAAAAAABAhEDEiExBEFREyJhFKHRBTKBkfD/2gAMAwEAAhEDEQA/ALxooooCiiigKKKKAooooCiiigKKKKAooooCisWeONYi+O+g2UViLgozigyorzNQDQe0V5Ne0BRRRQFFFFAUUUUBRRRQFeFq04vFLbRncwqiSTVU7W3wxOJxF5FutasWmyRaMNcaATL8QokaCNT4UFuTXtVDZ27iE9TEXh9pg4/xKfvpzw2/eKX1upueash+Kkj/AA0Fl0VB8N0k/tMOw8bbq/yOU/KlGG6V9nM5Q4lbbgwVugoQRpBJEfOgmFFIsFtizeE2rqOO9GVvuNLFag9ooooCiiigK8Ne141BzxvfvVdxuLVC5CDrFVScqFg0SR4AgSe6mq6l62ubMyjvW5/K1Nm+im1iny8UxF0f4uB8NKccHfS6gYW114jMwg8xxq6Qswe++IsoF7NwDm5uZveVcT763DpSxC/Uj7N68PvJpLZwtkk9ZbMQfUuazy41obZdg/UuzknRwfpOY4HskcDUQ4DpgvLxXEDyxEj4NbNasV03Y8GbTZVAEC6q3GbWCcwVQAO7501vsDDEtLXlATMNASzx6ghdBP1jWXVrZi3axWIVB2geqGjEmV7/AB7qEqW7q9OmJN61bxtu31d0gC4gKkTpPEgidDV44XEhxIrlDazKuHCJiA4t3TdVeqKszNEvmPAQPV8OGtdI7l43rLCN7SqfiAaNJLRRRQFFFFAUUUUBRRRQRLpIs58LknQsSfHKrNHyqqtmHK2JHdisR8mj8Kt7fazmsqJI7WsGDEEEeRBiqbws9bigAT/SsRw+33UDn1tabePm41uCCoBk8DPd5Voa6RxkeYNeekVRou71WhbZlzFgpKqUbtGNPDjVWYpWDHOCGOpnjrrPvmpbvpjwmRUAVyS7MoAMcAJHEHU61ELt4sZYknvJqDLD4lrZzIzKw5qSD8RrV4dDXSXevscLiXNxlGa27esVHFWPOOIJ5aVRVS7oqeNp2o7n/wCE0HWVt5E1lSXZ7SgpVQFFFFAV41e0UHL/AEsYfLjsUO68r/xD/Opb0MXLdu8SEJZrFwsBJLFWU6CeMSPhTP03YSMdfPtW7b/DKK1dEO0gu0MOrNAZboOsQCjNPy+VVF0HeKybd93swbLomR1AYlwuWRrElh7qb96LNl7N+zcs20upbW8pQDVA4BKtlBBB0I8aTbVvWnubQRUDkWcNiZBJ6wIXHEHUqbXKle3btq9dtG322u4TFZWDT2CqMOGkFo94qKb92cHhOos2zhrd667XozhJItkFiWI5ZlHvpX/s3Zt0oqYK27v1vYCqpU2mC3ATMSGIEeIpk3IxCBsO78euvWVaeHXWrbgd3aNsjzApxWxabG5FL22OLxGW6jQwc2LTuizI7c6qQfU4TRFa9JGw8Opa7hOzauW0ZUA0E5laJMghkOnwqzuibF58Fhz/AOGo940/CoDv3h0QLZQaWeusEyTmZXFzOSeLN18nxmpJ0IYqcEizqrOvwb/OhFt0V4DXtFFFFeTQe0UUUBRRRQMW9UG0MxYa6FZzZjwywOM1U26FsHHYwHQi9iSIjiLo8PE1cG8LQgMEwSYGp9wkTVObpidoY8D28UR/eiKsYz/tukvxGws0Q+mvGNTx00E0gubsE8Mjeax9008PvCPQuqg9aECjTshhweZ9/mazxdoehXbysy3V7KkZu0TlVUgMvrMwEzpM8qxx8vV41fDhxSZZatqqttbli7eLNbuAH2HUwoAAhTBHAn31F8VuaykjLdHmmYRrEkcNBV6YzZno1+2CxuEqGbMZAOqtlkDsCCddaSXdrJeS4RY6thcyBso7ajUOGAgqQOWmvGtZc3HM8cMpd5Jljyy5XG7k1+6hm3daYDCfHs/fUi3E2Rdw21rVu8uVwGMSDxUxqJFWRjNv4FcQth7FwpFpbl8OGAe4gZZtkElNQM2mp0HGqw2lt3qcf1mEsw1sZB2dDM9oqBEwRXTKY+zpx3k39zqXZx7ApSXrl670j7XcR15tjuBtpHvOtJX2nj7v9ZtBR4Nif5a5u7qdsYg4sv8AEPzrH0+37afxL+dcpnYTNq2Ows+Nxj+FbE3Tnhj8H77kfeKmx1WMUp4MD5EVmHrl/C7q4tf6nH4X+xi1X7zTrh9n7ftibN57g/cv27g++qHnp1wv9KB9vDH/AAlvyqsd3dr+i4jD4jJnFsyy+0uqlZgxIY8dKke8d3a9yDjsNecoGUN1Z0U8QSoM1G8C7WkzgXFALIwBAYEw2oK6j3URaGG6Y8OrZkwd1WgLIa0OyCSFmB2ZJMeJp83a3uw11x6LgmS5dJU5eqUk8SrEcF56aVTd7aLXSJZyo1AeCQTx1CjSpFuftn0XEJcPq6hvIiJHiJqZ7mNs8k71Y2H2P6DYurfRcTafIXW2QcuWRJDRI1HaUyCKRnezBdV1Holw282YIAnrzOcHPmzyZzTNO2M2zZ6hmFwMSpAXmSRzHIVAcqicwB7pzaGR3HQRPyrx+i5uTlxv1Mdarry44437btlvdtWxetWbeFsXbS2Wus2ZY9fLmM5mJaVkkmtG6G3r2AtMqBJZ2fUEwDEDiKSY9kJcCQvaC+ufIwTTZZS9evC1YVnc+qi6kwATx8Na9zlE/bpXxscbP8B/mpN+mTFe3a/uz/NUbbcvafPCXz/ZH81aT0f7Q/7le/hH81FSh+mfFDXNa/uj+daT034r2rU/+S35034TcXF2ir27GNRwBJW3bET62U5joPx91YYzdraIJYptAAAEkpbMRqZOblry5UDg/Tlih/vLH90fzrG3034xjCvYJ106o/zVE7m4WLdA9rD33zsMpa2gDTM65tXzaQOU0ktbj7S4rhm8xk5gn2u4H4U2J0emPaHfY/uz/NU66P8ApNONJtXkCXVGbszldZAJAOoIkSJ51SH/AGL2p/3e7wJ0ynTUe14H4U7dEGJZsdJMkI3zK/lQdEbes5kAkrJ4iJjmNQeIqnNzGA2rjxyDYk+Q65aufa/BfOqR3UP/APW2gP8A1P8A9wqCwHtg9pkMd5tjT3jhWF9Hn6NnWInK7CT7jB+BpuF05cwvr1ebmwzBSxAzL6wnuimramIcPOYiUXgNAebE8/ICunpsLzZ9Lz+o5Zw4dd+T9dS6xzOzM8QM8MY1BEFQCDJ4ikzozEqcvanQLl0Mn1Q5U89YBiaN3doszFu0CJ00YjsHRZ4zHxNON3re3da+HtOFKqZkFisACITLqJzGZOgrHLOjmvHZ492uK48vFOT5RLamx+014gZ0SeLdtU0UMIgkA6Nyqt98dmXBj8St27mZbrKx11IAkxVq7QxwuYW4wABl1MQPVUjUceAFVt0gKG2njDmAm8xGveq1OqXKz47V0wu8Zl8o16BbHFmPwFZratDkx/tH8KzOHHtr8ays2grA5kaCDDGQY1g+FGm/D4fClQXuFWPFRado/tZ9a2ejYP8AbH+4b+el1q/hGB6zDiSwMpdiFAHZHIE6kmOdFpsCBrYc/wDvajUGR3GJE6zP1aBnxK2AYT6QRxhk17oLGfOvMOLIdSQyiRMNynXlSrH28OUAtKUbNqWuZuzGnvkn3RSA4ce2vxoHS3vDftMfR8ZibaycozvETppm7vCpPsbGX8Vg8Q+JuC6hfKJAnrFtFlPCZyyJqBdSPaX41M928QE2dcAMn0kvofZw8f8ANQMdrCXFUM9u4q8JZGAnukiJrYKfto75JewYw4ViWKuWZ9EYGcoWO0f3tOPCmAVr3Yh82LjcwyHiB2fEd3upxdai1u4VII0I1FSbC4kXEDDyI7j3UVguBe5ItozkCSFEwO80y7O2rdwuKF2yQtxSQCyyBmGUyDx0NWFu/vLbw9h0ZWDHOQVRWzkgBczH1cpB8CGNVheb6Uk8c2vnpRYspN6tqHLF2yQ0R9DajgTr2gRop4jlXrb17UAzG5ajv6i33x7ffUSGPXnbQnvM/PXWj05dJtppx9bWI46+HzoqW4ne3alsS72lE8TYX8H8KZcZ0l7QDMpu2CIj+oHMaz2vGmz05dfo085bT5/60ph2rtFS7DIoMjtAtOgHjFBJ7O/WObKyiy3UyQRh2YW5JJJgkCddT491Jk37xIlOrw7LCkjqiZVVIH15hQ7eGtNOy94EtoofOCjs4KCZko2hzrkf6PJnhxkYjL35bv4o+koVVZckEawFYkkCPZEx5Vzy8b13Sp7u5dvXJN/D2cOLYDWpsASBnfMGLaAEkx41DOhr9db7B/Cp1vRftLYIzTmlQMxJJKkgcf3lPvHfUF6Gf11vsH7xXL0/NebDdmmca6P2wdF86pDdG4BtraBPAekk+QvA/hV3bb4L51Rm6jxtzH/++f8A51mu97NpFc3wwTcbgE+0i6DvnWP8qX49LMjOyBiNA0z4EFeGoI8YNS/Nhbvrejv3yLbaeWpqrN7L79YkMQpQTBIBIZivDSRJie+uPp+fLkt9tGeM8VJsDg1KzZIOujIcwBGmh1+BpSbd06OWy8w2XlqBIA7p+FRzYW1HFjrC2Yi6qkk65B1acfBakGM27cJtI6ZCxymDIPZZmjQSohe0NO1xr1fT6vu92sOLeN6fEM22MFkRuGob6v7rc5/Cq6xG1A+LcsmcMTILlBMKAxYDlFWXtLbnW4ZVYQ5LkCOS51OsRGnnM1WezNlG7fvsAxyunqkA6g94PdV5ZlMvuebivHjj9njbPF2wboyq1tSPUzltRBnMRzmltvZBCBjqCSAc0nv1jhUo2JuCmIEu162UYrAKGZCmfV8aebXRUpLZb90BSBqiySQDqdO+uWneWVXuC2O9x2VWAg6aMeYHLznypwubsMEBzEk8gTJ1IkSBI041YGG3KU5lu3WUpAB6tOHI6iaU4ncFVVm60mFkg2rcGNe7Q+6szKZeFs0qC5gNQAWMmsrOzVzHMdApMM2WY1gGONWXjejkhgVuuWGYooRBm7/kaj20N0DnynNPrGSvIwR6unGtIh1rBqQ1wsoVSPo2ulWaQIAOQyAe6OeulebDxGa04nhm+OQD46U647dg6gyI14gzx/d8aY9irkTED2Wuj4D/ACoE2G2u+UjsQf3Fn4x/qKyRqkmwujC7fsG6uItiLfWBcjkmVZomQAeyRSDcjYgxuLSyTCkM5ExmCgMVkSQSPCtMG2lWzsf1b6nsmAfwMeFSbpH3OTAvbe1It3s4ya9hlykhZJIUhtASTpT7sro+wdzAWLzekFryBpUrAeD+7wBER41nLKYzdVHjimUQrEDjoe/nUcwwX0ntxGszw4c6ftwMQlzrLd62lxltyoZ8mnAgHMO0CRHHSo3eP9IblqdOMaVdhYe08KsL38z+VPWF2Rb0zA+4kU3YMU87PxKlu0RlH+tK3IlYbQ2JaUdkH3sTUM2pgl61oHf8oqb4rETroByBmSO/w8qi2Puozt21BkjVTHLnPh3VLpZKabdvKZUkeRpw2FtM2MTbvetlbtTrmU9lh5lSa1YnC5QCCGU8xy/MeNakSoiY4rYz4frb18k2hPUAsWBzLCmeZCZRPgO6mjoZ/XG+xSTeva104OwjE5CWyD91eP8AiJApX0MfrjfZ/GpZJ4XGOjNvGFXzqid2XjbePnn14/8AnFXlvG3ZXz/CqE2Rey7Zxx7je+V4H8KjSwnwgKZ5BXl2R5wDGp8jWL2lbWFOnMT+NRNLl83CguKVOpu54tm3BAtFCZVhIGXLIImn+xitBNaZK/RFylYAB5CY++axtYEBgYiP3ifhIrV6VWQxVNtTKztKR7TwmRezmgliRIyzlOsVHNwJ6/FQJ7Vvn+69SbaF6V+M/wALUwdGu1XtYjFKttWzPa1YaAw4H3z7qzyZZXv5rjlhjMdTtFo2b1tGsCyvrMDenNA7IBI7zI4CnrEYxTJTMdVMBTq08SSOQj4UyvtF+vfqbMm0sXO0MpOjZl11GpHfTpsrbPWISRBzHTXwisby34dpJppv5rhLZRx+sQDHAiPKk3XtlIJEG0S5MwOQ8iR91LRjsvWsyyuaJ05gR4mZ5UhsWy3EZiIOSRx4S54COS8q+F/UsuTi5cLwb6r7T/vy9XHq43fhu2ljWKBlDZ1yhcphgCyTp9kH3A1lvRgcyA2balyxkhTOWCTw8YpM1xiQxkHwMDnp/wBaSbY25fywjFdRwifWUngO4H419nhvLlxy8kky93ny1vshW07d0O3WWyMsDQFfWk/WPhUF2RxxBOn0l77jVrb5byreyi0HAElgQF8jx15iqp2XqcTP7S/9xrtN+7NatnbbvC2q+nNbUBYWD2cgyqNF1gQAZ5GkOztoPZcPauPbYaB0JDAHQwfKlmyNjYckhmLMOUhRxjgJb5ilVrauFVDkt25DDXKXMQfaJHGK2y17Q2jcxDBRexGJiSA+ZiPJZPLiawN4KoS76SCv1AxCgcRAb1T4RThZ3nTJMupBIKooUkECCoVQCJBzSea6Vrv71gDsNfJnmSojnz41NIYLV9UuZmViAZAmCO4686V3Hm8Twk/eBSu7vo+QDUmTxcHQx30ivNN4nxn5TRUgwikr2Y8ePDnw50tt28gDHhrpynvimnB44qk5ezwLExBMxpzow20ywy9waPfFaIftmbNW6Hu3mhF4meA7vw8ajGJfDXL7C0rCSQuhBJ179DTzhrpuWWQHtdnT2oM1HlZnuEKrA5wYI0twZJ4+FePLfu/QceOM6emT/TDFYPIYHqnTznmPupIcQUEcxz8OXyp22pilNxVXUKZJPHw91MZHai5KifdE6fKu3Dbce75vr8cMebWB63mwdy5s7CXnBHVB0U8nttcZgw8VZsp8x3Uq6Gf1xvs/jTfvHtBusS3mPUPYtW1B4AKsBgOUt2j9qnDoa/XG+z+NdK8U8OhN62hF8z91c/4W5G18b9q//wDbV9b6PFpPtfga58uMRtbFxxNy9H97NQt1Npe2Ifg2bhHaTh7yvzrEYwDnS19pXDaFxDoqxdU3Bmz5jqFJ1UgrGWeBpbuPbP0lu6xt8HEG2M0mCJbQwOXjWPT53ltl7a/y8OHq+udp8fuaRixE5h/qPzj3GvfTPGle3nZMbmCh0twuaFIMidQNCe1HDXSsNu3z1ZAtoZjKyqubMIJIgDSPx7q936e6t34/hf1k6pjrz/OiY4jMQOesfwtNRrdPaItX8RMkFk4eTcpqeX7dr0ZCtpFcCC0Q0hDPnJPGqz2XjOrvYiWZScoldSNO4GYMEe+vN6TLDnym/D2+p4suPHV8rC/7apaDEdYoIA0WJA0PPUTSfD722wWZ0uy8Zfo+OgXv4yKh+Kxea3E3HIzRKkACQcqZjJlpY+VKcXtnNMuZHAQw4sG1B00jjXbnwxwy1i58d7dk8wu+NnIAxxA8Bb0HE+13RXidIVoZVV70a6C2CfcA0moPh9rgwWuwZEjMw4MeS6GQR8KRYTaSK7agFn0PERmJgxrrI+FeSY6u9O274T610gWYAm+Yjs9Xw+czSPGb92GMDrJ7snx4motf2qOtDKx0gZtZJ4ZvnxrXtnaoZcouZ5g8zETzgcjW54ZOGO3jTtPluBTC5ivZnumYnUUw7v8A0nXxwZ7v+JTFJ8ZtNPWkcCvV9r2QoHGMgMmeM1v3L9V/N/8AhNFqMYIFmIzheU6D4mPD50nvXWBjMfjWxMHcJJX/AIh+dZ/7HfmyjzP+VBliLSi3Ick6aQ33nQ+6k+Dyyc88NIjj79KWLsM83X3ST8Irba3eB+u3uQ/nQNN2MxjhU23espcxypcMIyuOE6m2co08Y1ppsbou/q27zeQA/Cl2z9m3buOWzZWbuYBQxA1USZJ0gAGasStmLuupa2w9UsIPEGkdi+Ubhx4inzeDZ1sYi8trKyhiFaT2uOvlJ08AKS293voHvXLqWwoAAOrO54Kq8fM1rSbe2m1BUka8QedNLXL5mXaGJJ14044N1OVoE/6FJNg2R1xXkdeAnvNZ6duk5s8JqWvcNsh2IReJ4mZCjvY8J7hTvt/dtDbTqj2kXLr9YDv8aln+yMlssP3SIGh9wph2lbcyTKjw5e6tzHThc7ldmPGbM6/ZIuhe3hHKu2s5WIhT4DjNKehr9db7P41kuJWxmDtNu8pS6scdDDeYNY9Df6632fxrNbxXv0g3cthPt/8AKa58xmNS1tLFO5IHWXgIBOpuHu99X10n5vR7eXKDn+tMeq3cRXOW84PpmImJ667MTE524Say0li734WNblzNHHWJ746ufnTlg9/sOFyNcBSSYKTBIiRmtmPHUcqq2iKmGM47vDtXH6OGtaWc2+NjlfSOUg+76sVnit6sMVhL6RrxGU8Bz/1wqssHZLtw7PfXuJw5R2Q8QflyPwrt9bPVm/LP6bj3Lrx4W3Y3qS+qWRdtMRmICgZtEOsz+FV9isArOxPMn2fuyk1s3CX+l8f93c5ceyfzraVcMxQW3DSChYTx9lipmRxU15cOLHix6cHqyyuV3TZewCLy5gaZeens14cGvd8x/LWzajPpmtG2BH1HAOsyWJM/Gt2zNs2VRlu2hcJ1BBE65eyTPZAgmROrGuk/LLRY2ZnYKi5mPAAjlqfqwBpxOlbr27jqCcikKJOW5aeB3lVkx4xFatlXCzOi+s9q6ijhLFTAHiQCKz2Dse/ZuG5etOlpbd6WdSo7Vq4oEmJJLKIGvCqEXoy933fy1i1lRy7hy5/2a2YLGKpJbuiDbDjXnBZYPcaT38QGY5BALSF4kCdB46VKNvULHEf6/s1J9ybALZYkEsDzns1H7Vu7l9Rl7iYQe8tE1J9xLcXAJUmWJymQJB5+7lSN5STxVn7L6M8K6g9Sn+vfTknRjhh/uU+H+dSPd/8AqxTtVYRCz0fYdeFpP4RS6zufaXgqjyAH3CpDRQNKbvoOVc8bKyjbUP8A1fXXQ/2IYMfMDX3V04a5gwSW22y4vGLZu3sxmNIbSeVWF8E+2/omhWLantHidTrTK9wniSaszaHRbexIz2r9gK0G2GL9oToSQsLpHCarK9aZGZGEMrFSP3gYI+NVJ4OmxbeZonvpTsDZTNiSZHqnj4RTzb3Av2MKmJa5b7YkWwSHAOg1Oje6n/cvcm9l61gkMIBLDnGtWOdu/CXYiyTajSdBAP5ceNRLGYE6mVOugM+NT21s5j2HKBu5XBMeXEHyqN7S2ZknMOcCBrqYA86vVLNsXt5VpvDs0tbcgoYU8A0gzPlFa+hv9db7P41ItsbFIRwG9YGZBB7QaDry7JqOdDn66fsfjWeqXvHXC7X/AL+bIbEYcBPWVs0d+hB++ubN+MI1vH4hWEE3C3uft/8ANHurrZlmq26Qei5cbcFxWysBEwZjjGmmk1ltzrXtWp+gtv2zfwj8qP0Fv+3b+EUFYbPv5GAIECYYzIB484rLHYnrLjNwBiPIAD8Ks39Bb/t2/gFB6Cn/AG5/gFBD+j8/0o/+Vc+6lW0MIXwrZVYkMxAS2WJkmczKCQBA0MVKbPRs2z8183S/ZKQVA9b/AKVENrWQLLOCiupYzmh2BMAKP3eMj2qDdi8P1bWDbuqOsZQVtPDDgDnCkRXt/B3PSFtPqGQsAQrHhK6lSeBFGPW6rWZZstxlHaOeeAMZs0HXj41jkdcQEK5ZVmByqGgCQQQBoay6ae4bZGe7ftuih7YWE6u3JJJkN2eQE+6meyczEdXb0PaItrooIljp4/dTzgw5uXxGVlUH1WzPJIyntd3400W8V2j9GgOYhjDxGkse1w4eHCq5sVutkLhUAXmLSce6cuh5699F3H3AAc7AE8mgEDQ6CDx91AxvZMJbGkkZZGbUAQSQT+Rr25imWCFCqx7P0aDMskMQ0cjA08e6gxbDkuoHa07TJmuetrJ7iAYjwqW7mIfSDmABJaOyF0ykAkAnKfCaiOIxbSq3Cw9oM/Z1gggRCiCORqV7iKBe0ECXjUn6p1kgSPdVF/7v/wBWKdqad3/6sU7UBRRRQeGuVMTk/wBq3RcJVetu6gSZ1ge8wK6rNcn7SxGTaWIMA9u8NeGoYTVgndvf2/asW7dvDqzW1ClWeJRdA0htZg8KrfHF3vuWXK9xy2WRoztmAB7u1xNOGzdlpiGZbj9Wtu1dvFguY/RrMAeJj3TTADS1JE0w+18VcVUuqxRJOhBHeconQacJirhwO8Nq1s+3cbMQwtqAoEktMaEgcuZqjd0tndbcVQBLEAaDUkgCfDWrx3fsj0dRlz24GrIpVgJ4KeA7uPLhW92ufTMb2hssb04VsQrhMQHLBJKW8oLdgSFaY1HfWje7bNpW6oq9zQMQpgjUxLZhrKnhNSPGLZQH6O1n5KlpS/dmERlGvGRULx9sYq8bFzE2MPlS48DI9yFEmXOiiNTl8eNYxxmMsS96jW1tqSCFt3NcuZnJY9wHadjxY0ydDw/px+z+NR3EbfA/qbar+8wl/PjoakHQ+f6cfs07TtHTGadTV4RXtFRpjkHdRkHdWVFBjkHdRkHdWVFBEOk0AYI/bUfGaora5e3bZkusplux240J1j1flV99JVjNs+7yylGnyYcfCqV25s8LduqYM9pZVSCrjMvETHHnyNA0YwMr2uyCHZQCUXjpOUgDgTXvXN6QAR2spIc580AcB2xINZYm8jW1cujOgByMWDKwOqgZxrOvCvDiTCYgnt5ezq+g4AcSOHeKy3+dPcBfbrLzAhHUAlibmZ5JEevx1PzprsYxQxAQKXOVu3cgjSc3b9XThSzZu0CXZ0BV3JHr6njw+jPtGsv9nG0HbIyhgQxL8RIn/d94HDuowbhi1ynLbSIzEEvEiR7epg8PE0PitB9GmQEASpPGScuYkaRrFbLeIUg2lUlc05esMM0GT6oiBpxrN7w7Np1UKIKh7jFQTOsh4H+dBpuYt0KgHISJIChIkAqZUTwIM1KdxSTcJLF9XGaSZ7I7+U1GuuBbQW2AGpgt5AFp7qnm4uBJti40AMbmWABosJoAB9Y/I1oXPu//AFYp2pr2CsWxTpQFFFFB4a5C3ruRj8Sf/Ff7669Ncj72YB2x2IKgHNdeNR3+PlVgR4Tbr2rqXLXZZDpMEEEQQwOjKVJBU6EEitW0tqddde6Ut2y5kpaXKgMa5Rynj51ptbMutOVS2UZjBBgDiTrwrX6K3h8R+dNB42PvN6OQwVswIIII0IIIOoqa4Lprt27eQYRlJ4lbg58YBU5eemo+6q4u23y5giqCYzCOPE6kmPdFZ4fH3EUKEtGOZVC3GfWOvP5CndLNpFvd0qX8VNuwDh7BiVDTcuH2rtyAWPgNBSTdDpAOz1fLhcPeuOTN26CXykAZAZ0Xj5zrTdj8bcZINi2gcSCFWSJ4gx4caahgXJAAknhqNZp3Uo21tNb997q2rdkMQertSEXQDsg8JiakfRZeK45Y5kA+WtRM4FwSI1HESKlXRpaIx1vnry1gCePxqLHWNFFFEFFFFAUUUUCXaeAW9ae04lXUqw8CIqmNtbqMqrh79wJctArh8QQSly3JItX4ErlPquJiTIirxpDtPZFu+hS4oZTyYSP+vjQc17S3Sx1vVsK11OVy0BeQ+TJmIHuFR3EOV7LoyRyYMse410Td6PRbabFy5bP7rEj56/Oti7Jxa6de7DxLfmaDnHDdWwMuiFYiWOo14QeI7vGtlqzZLAG8kHNLSYWBILTqQTpA1roc4S9PathvHsfjbNerhG/YfBrf/wCVBzT6QvKD76XYHZt+9pZw9253ZLbt8wprpC3aucrbDyuR/wAKCs3wN1xBXj7T3X+RePlQUbhNwr47WNZcJbGpBIa+R3JaWSD4vAFWNunhTfZSto2bCAW7KEy2QfWY+0x1PialNjc0EywHfAAAnyGh99SPA7LW2NBQb8HZyqBW+iigKKKKDxq5r3uwptY6+rIARcYjTUg6hgeYINdK0xbwbpWMXHXWkcjgSNR7xrHhVg5qFpV9URIgwTwPLyrQ2HX2B86v09FOE/Yr8W/Oj9FGE/Yr/i/OrsUAy9nLrlBkLJgHvArSbK9w+BroT9E+E/Yr8/zrz9EuD/YJ/i/Omxzy6iAOQEAd3lWvLrI5cI5RXRX6JcH+wT5/nR+iTB/sE+f502OdWYk5iZJ4nmZqY9FeDZsZmA7KqQSBAknQedWz+iTB/sE+f50/bG3TtYcAW0VAOQApsSCiiisgooooCiiigKKKKArwrRRQYm0O6jqh3UUUB1Y7q9C0UUGVFFFAUUUUBRRRQFFFFAUUUUBRRRQFFFFAUUUU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8" name="Picture 10" descr="http://www.vende-tu-movil.com/images/moviles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2817175" cy="1633525"/>
          </a:xfrm>
          <a:prstGeom prst="rect">
            <a:avLst/>
          </a:prstGeom>
          <a:noFill/>
        </p:spPr>
      </p:pic>
      <p:pic>
        <p:nvPicPr>
          <p:cNvPr id="27660" name="Picture 12" descr="http://www.clasesdeperiodismo.com/wp-content/uploads/2009/08/beeper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357826"/>
            <a:ext cx="1857388" cy="1268608"/>
          </a:xfrm>
          <a:prstGeom prst="rect">
            <a:avLst/>
          </a:prstGeom>
          <a:noFill/>
        </p:spPr>
      </p:pic>
      <p:sp>
        <p:nvSpPr>
          <p:cNvPr id="27662" name="AutoShape 14" descr="data:image/jpeg;base64,/9j/4AAQSkZJRgABAQAAAQABAAD/2wCEAAkGBxQTEhUUExIWFhUXGB0bFxgYGB0bHRgdHCAYFxwXGx8eHyghHh4lHBgcIjEhJSktLjIuHB8zODMtNygtLiwBCgoKDg0OGhAQGywmHyQsLCwsLSwtLSwsLCwsLCwsLCwsLC0sLCwsLCwsLCwsLCwsLCwsLCwsLywsLCwsLCwsLP/AABEIAKoAoAMBIgACEQEDEQH/xAAcAAABBQEBAQAAAAAAAAAAAAAAAwQFBgcCCAH/xAA/EAACAQIEAgcFBQcDBQEAAAABAgMAEQQSITEFQQYiUWFxgaEHEzJCkRRSscHRIzNicoLh8JKywggVQ6LxU//EABkBAQEBAQEBAAAAAAAAAAAAAAABAgMEBf/EACERAQEAAgEEAgMAAAAAAAAAAAABAhEDEiExQQSRIlJx/9oADAMBAAIRAxEAPwDcaKKKAooooCiiqr7R+kH2PBuwPXcEKBv3279QPMUCPH/aLhMK2Vjm1IJBAFxyFzr5UzwXtXwLmxLKfFT+BvWU4LDqi+8kIMjWux7fuJ2AcgKVknib4sp/mH6itaG54TpXhJPhxCD+bq/jUxHIGF1II7QbivNwwkJ+Ahf5Hy+gNOMOZ4jeHEOviPzUr+dND0XRWG4Pp5xGHQssg8j6MAfWpfCe111sJoF880fqQy+tTQ1uiqRw/wBpuFcDOrp36OPqv6VZuG8dw8/7qZHPYDr9N6gkaKKKAooooCiiigKKKKAooooCsP8AahxI4rHrAuqQjXxvp9Wuf6BWx8Zx4ggklPyKT58h9a87YCZn95iDq8huvffqp9d/M1YHe7FuQ6q+A3PmfwokBG9x4074bg8zqg1At9B2+NWPi+WJFsqm7Ada4AG5Jt3DTvrOfJ03ThycvTlqRSXUHcD6Upw/AGRwq3XtIvzIA0uBqSNzbvqclwsLIXdfd2fLcG4Ol7ggbeIpH/sjJcowdWWxVtmB5aWNJzY0nPj77I7i/DpMPbrsQeTAXG+U+DZSQb8qjPtp5qD4G3prUxM0sbIxhBWM5gpu4Lci1zc27DpUjP0jwuIJ+0YWONt84DMGYkZswUqx6o01te57K3MpfDrMpl4qpH3J1sUPaNPVaWSN90lzW2zAH6FbEeNTcfBsJiCBh5ZEkYSOEazhUU9VSBZveFb2UZtt6bcR6FYmIM6qHUC4ZTZiAAT1TrpexG9771ezR/wnp/jsPYNd1HJv2gt46P8AjV64H7VsLLpKDE3O3WH5MPMVjs3vomyyKynfLIpUkd1wD+NJyTo466i/fr600bemuHcVhnGaGVJB/CQbeI3FPK8vwq6ENFKyty1vbzuD61auEe0jHQaPaZf4ut6izD1rOhu1FUbo/wC1DBz6SH3Lc8xuv+obeYFXeKQMAykEHYg3B8DUHVFFFAUUUUGce2ripXDJh1PWmax7ht+ZP9NZ8sYURoBbW/ko2/CpPp9j/tPFCAepCpHmeqD6N9aj5B1x3I3qUH5VqCxdGsPoz9ugpbi8MudXRzkA66hgLnlv4n6CnXC0yxL4XNRReLEOArOjZlYg/PlIYKRfnb6A148rvK18+3qytd4qT3ccayKp0JeykW7bBdAdd9fzpCAoLtHLb4zlk2zMFAue7sF96dYl5byNE6PyynUXsfi+mw7TTfEIrXSSNmCi2cC172v2DXu5DlWUILFKmo665VCi5NwANd7+ffzrp8IkoOaO2ttd/wDNa5nZZmur5JFAyA9h6wNgdb6eGUUGeVSVID2yjS19dybd3bVEbi+ja/KSPWmkMOKw5BikOmW1jp1GzqLHSwbW1TLcYS+oZdSLnbTnTgOGFwbg7VucucanJnigMb0ldonhngAVtmTqsl2zvbMGBzNYnUbDUVGdIcXhn919lhaLKhEgY5izX0JPPTmAN6tc0QO4qLxXBIm+W3hpXTHnnuOk+T+0U5JSuqm34fSnkPEx84t3jX03p7iujhHwPfuI/MfpUNjME8ds40J0O4Nq6zPG+HbHlxy8VKPkazGx7xv5GtI9j2OkTEy4bMTFkLAH5SCNR2XDa+ArLeCx332zj0F2/Kta9i2ELSYqcjkqL5lmPplq11arRRRWQU24nihFFJIfkUt9BTms79sXSVsPAuHjiLtMCXYfIo2PeS3LsBoM14Sc7SzHUs517QNB63PnTjEMVYNlJGXKbaldbg25jwqA4T0jjRFjdGTKAO3zNSOI6QYdADnv223HkdedbE1hOOyqBkcMvYRm/uKe4fpFHcF4ACNAyfofHt7arSY3Dz6rIublrlaiXDyLsQ47+q31Gh+lYvHjfTFwxvpaIHhJvDiApI+GTS/NRc7AE99LOJ1K6Ar1bkbWtqb778rdlUiSYDRrqf4tB9dqtPDsJAyKIMWY5sl8ueyu/wB2zABRcgXub62Glc8uGeq5ZcG/BR5Yh8aBNyQRb4Rqe+2a3nTcYYHWGYDW9hbbfKee/bypbGnFRKDKkUyMzIlwUkkykA5E3N76C2tr9lNo+IwRyMJIngkBysGW4B06txty5dlc7x5Ryy4soHeYWV41kvcFu7Tc8vpXWFxoc5QpFlBN7C3IC317Nq5MJZbwTK99wGHMkk23vqPpXKTyLo8Z5C4/PlbvrDnTljSbV0aTasuTk1WemkvWiTsUsf6iAPQVZ0W5tVH4vL9oxLWPVJyg/wAK6E/S5867cM/Lbv8AHx3ls54SmWO/O3+4/oBW+ezDh/usBGSLGQmQ+e3/AKgVieDwhlaONRZpWAHdmIUfQV6TwsAjRUUWVVCjwAsK9Ne8rRRRWQViXtk4/kxirh5MzrHaZbXAN7qAfvWJuPCtQ6Z8dGDwryaZz1Yx2sdvIb+Vef4eHSYi7hHe5JLWJJvc5j46m9WQRo6QRyC0sCN4Cmc2FwshIDGLQWG4JN7k9ltB9ac8S6OKpN7qbX0IOh53FwRXTdGHVVN7ki/1/tWkRsnRpt45FkH8JufpXEc+Kg0DMAOR2+hpSXASIdLj0pROKTLoTmHYwv8AjU0FoOlzjSaIMOZGnobg+lPIsfhZNmMZ/wBI/Naj2xUL6SRZT2ofyNJNwmJtY5QO5urVFqw2KxEaH3M91PMHuy3B1A000tUtF01lCmPE4dWQ3LFU1zHXPqShN7bgXygcqzduG4iLVS3iv9qVg6RYhPjAbxGv1FRV+ON4bMVdhJE2Vi4jNiW0tYgZdgLAAdZmJ0AFQg6QzITkdmTkJbMfAkW9KiIuPwSfvI8p7bAj0sacxQwSfu5dewNf0bWlkvlm4y+U5B0rU/vYrd6H8j+tSEPEoJPhlUHsbqn1qpPw1uTg+It+FISYKT7oPgf1rneHG+HHL4+NXPjWKMEDPszdVPE8x4DWqjwjDaZu0afy/wB/wA7aRgwbMQHDBRyJ9BY6X7RUqp/z/PwrWGHTG+LjmE0unst4eJ8eHIuIUzn+Y9Vf+R8q26qJ7IeF+7wjTEdadrg/wL1V/wCR86vdWuoooqJ6U8WGFw0kvzAWTvY6D1qDKParx73+K90rfs4br3Fj8R8rAeRqE4D0klwyBAuaMXtY2JB5G9w1RCuhmzTNYAFgxXMC9x8XZzIvpekOJ+5SQthSTHkZnAJIJJOQWPz5R1raX20rQWxWJZ3LkAZrmwGmpufwpxHxZvm1pPEcNRMOJPtSo6qWzBs6y6IbjluSAo10+jPDRvJfTLlUAhULXlb4Yxrp3+Iq7Er9vRt1pCXBwvtaouaQo8scgGeI2bIcym+gt335V3OTG4R+oxtbUEXOuXMCRfXa9NwdYjgQ+Wo2fhTCpNcSw560suPPOqiAR5I9iwpQ8Qv+8jVvKx+oqcDxtuLUjLwtG+E1BBvhoH+8h+optJwVt43Vrdh1qXn4Ow2pi2GZTsaaDJMbiIdCWHcdfxqX4XxgyXz5AFtc3y7m3+eFIJiH2vcdhF6+HCQMCCCrZjcjbstby9agnUcHbW/fTnh+DeaVIkHWkYILci3PyFz5VVP+2MusU1+7atL9huHmmxrNIoy4dCS3a0nVUHyDfSrtW6YDCLFGkSCyooVfAC1L0UVgFZL7ZeOdZYVNxGMzAfM7aKvjb/dWrzyhFLMbKoJJ7ANTXnDpHxBZ5ZHluTIxYAAkgXFrZdRl01qwNOIwTQxmV1UomUSaFSGb5UJPWI8PpXEMJkLhCoyIGOc5bk3yoNDdjbahwZVu2IeVARcMRupzWbQHQ62NdYbEOmb3RjZWYMwYZrMBYEEHTQbHSrd6EcVRc5ZPdun7xHFit9ie3au8zxyFQ8kMjWOU3UtzBsRYnXxpQxn3hlcCRmlEki/CGtqF0GgvrTji/EBOixiEqMwLM7AkWJclbfMx0vfYbVe4YRqVbOLM2cOc4uGI7QLaUvxHHNMkcRjWOJJM5UG9zrztrqedOMFFh2ib30i5nLNIu0oK3yIt9gd7jQ61G8IDSBA2a3WZmtmKRja/ab7XqbDuJ8P7oCVgxOZpI7FXLgHIFYfKNNfGm3CQXVfeZgqqXcgZmVb2QG/M7XPfXWKhaKX3b5Te5UjewsRnX5TYjY91JyTNGQczxZ16rWKh1PeRYjxqdvsEiPG5jlCh8ocFTcW0PWG66HS9fM5BCnQkXAOhIPMX3HhSRhsxZruWtnubFlBBK35EjS/hT3i+NhlTKkT5yTZnAuoYqS1xuyquUa23Na7o5TGsO/upZcap3FIx4JpFuAweRiYyR1AihizMd76cvzqOw8vvEVgpub9UAnbci2tv0psPcbkyFl3G3jUCMOw2fU71IfEBYizEC/yi5tcnu3qXxfR8qmbOMv3m27zcXsKmVkWTasieVflB8K2z/p44u0iYqF1VSrI62FiQwKsL7kAqvhmrHQQQSpvYkX8K0v2Hwu2OJB6scLZ/6ioUeZBP9NKjeaKKKyqpe0ziXusGUBs0pyDw3b0HrWN8Fkw/7dpZwkpOVVPJFF7gHfMxOo06oq0f9QXFGUwKjWKXbTkxt+Q9ay3CdJUa3voxcfMov6cvKtQSXDgvVeW4jkkDydUmyLfICBrY6X7iac8Ukhd4TAQ8pYmWRbgKo/8AGRswO1+Vtq7w+ISQXjdW89R5b0ljZMguLC5Audhc2zN3C9zVD7hfBlnjEjS5M+YhxJpHbRYyu2Ykag6i9RPDXaYINAWzHOR8i/8AkYDnysO2p2TooG6yOkouAWUizbajI2o1sLg3+tQmExVl97E/u8oZDsVsDYqQdCugNZl2unOMw7RyCOVVu1ytiCdLGzi5KGxBpD7UEIYO0ZIIV7FQRsdbZSPHSlMSzzEyNKHkyZAQB1e+29/GnmO4mpiaOPDHMUVVD2ZY8tx1eR0Y725E1pEfild/jdmbLlUsdgdTbsv2+FSfE+MI8LxJhviGmezBDYKMp7FGawtqWvyFI8I4UJVK5tEKRgh8pW+pkYc1toOV79lNcVCY5pYQ/vQjKqsLXZmHwaaEi9r8qBxw7hTSoAua7SLGjA/AB8TuO+/PkpPOojBSl7gdbr5UIGr72NvXzpd1yvZg0bHQG9g/KwZTYjelsE4ifNkzABhYHKQW+dTtcd/aaIaCTVow7LYnNGduwmx08bUvwmeOJiXzgBQq5Oy93UkajMumYba194xj/emJhFkWGMgAbsdACeZNt9TRxXhjwo0h2jZUcMPicgkhbbWA59o3vU/oTx80bSH3CWDKFIACq7FjlstzbKNL0niMI0IJDN7ljkMiXCE81I/O3b2VxHIwYPFmzJZgQubLcG1xYja+njXWMxLyhM56qm4Vbhe22Xtue3nT2owOGu6xgaAkny1P1rdPYhwf3WEknYded7X7Vjuot3Zi58xWO8CwrsCUF5JWEcY5Ek2+mY6/y16d4Jw5cNh4oE+GNAo77DfzOtKHtFFFZGTe2/oZNiVXEYdS5UWkQak22ceWhHhXn3EYV0NmUi3dXtuq/wAf6GYLGD9vh1LffXqsPMfnQePkYg3BIPaKk8Px6ZdCQ47HF/Xeth6Rewq92wmIB7ElFvIMv5isw4/0Ex2EJ99hpAo+dRnQ/wBS39ao4wfF4b3s8LfejJ9bfmKk8M8do/c5HWNg2QnQ21see+u3KqWUP/yvgNtqbGnPxXBuc0+CeF7HrR/tFJ8N/QUpDw2HEIPs08fvbEZM/wAR5HK/WUb6XFZ5BxiZfnuOxtf708HGI3/exa/eX/Lj61LJbtdpnG4QpKIpUCyFcylW0K+Wov2VzDiFidSgQlSTlfY3FtbG99dD4Ujh8XCzZhIWa2UZ2Oa3YM36mpGLiRSEQthIpFBciS13u/M3IFwNBv4VtklxLiTzJGjIFjjIYAamyjqoCOQJZttSfCnq9Hw8KkTrHIwUhi4KtnPW7rICugFyc1ILLgZCbB8MxB0BIUHlZW0t4VFyQxlpAhLIrlVexXOPvFdr1FJZwyi9jm8sw5Gx2v2d9KPhcRLHtNJEQTp1haPQk7nqntpeXEQrhJUyB55DYH/8gp6tuRuLnupthsYwBIlKodXHLNaxYWIIJF9jrVRbeg/SPCQwGKdSCzljIFLq4NrA2BKlQLbVXukeIikxMjYZSEYqFGozEC2YA6i+1rctqZzYF4RHmjyrMxC3Ot1A1I5fEP10pzwqG8hY7J+J29LmvPh8fHHlvLLd36buduPS0T2T8ID4xTumFjzH+d7qn4OfpW21TfZXwn3OCEhFnxB96f5SAEHd1ADbtJq5V2rIoooqAooooCvhF96+0UFV6Qezzh+L1lwyh/vx3jb6rv5g1m/HvYMdThMSG/gmFvLMv6VuVFB5I457P8fhb+9wkoX76ASL43W9vOqw0R8f87N69vVA8b6GYHFj9vhY3P3gMrDwZbH1oPHhFLQ4t0+FyPPSt/417CsM9zh8RJEfuvaRfWx9az/jnsb4jBcpGs69sTC/mr2P0vQUxOMts6q4+n9qexcXjIsQV8rj0qN4hwiaA2mieM9kiFfxFqZlD2Vd0WePFISCPdyDmj3s34EHvrvGYj3hW0KRgAKwUC0i8y5G7d9qqqml4sQw2Yjzq7ROYmRmZXkNyihF01NtBfta2lWXo3wU4iSHCjeZ/wBoRyXeQ/6RYHtIqrYWYuVBN7dwra/Yxwa7zYxhoP2MP4yt9cq/0tSrGqRoFAAFgBYAcgNhXVFFZBRRRQFFFFAUUUUBRRRQFFFFAUUUUCOJwqSDLIiuOxgCPWqdxj2UcMn1+z+6b70LFP8A1HV9Ku9FBifFvYMNTh8X4CVP+S2NUfinsk4nDth/eDtidW9CQ3pXqSig8u9GPZ7xCeQKIWiF7M8i2yjt13I7BevSnBOFx4WCOCIdSNQBfc9rHtJOpp9RQFFFFAUUUUH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14300" y="-966788"/>
            <a:ext cx="19050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64" name="Picture 16" descr="http://www.culturamix.com/wp-content/gallery/tipos-de-pagers/tipos-de-pagers-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5075513"/>
            <a:ext cx="1643074" cy="1782487"/>
          </a:xfrm>
          <a:prstGeom prst="rect">
            <a:avLst/>
          </a:prstGeom>
          <a:noFill/>
        </p:spPr>
      </p:pic>
      <p:sp>
        <p:nvSpPr>
          <p:cNvPr id="27666" name="AutoShape 18" descr="data:image/jpeg;base64,/9j/4AAQSkZJRgABAQAAAQABAAD/2wCEAAkGBxMTEhUUExQUFhQWFxgXFxcYFx4XGhYYFBcXFxocGBgYHSggHB0lHBYYITEhJSkrLi4uFx8zODMsNygtLisBCgoKDg0OGxAQGywdHB0sLCwsLCwuKy4sLCwsLCwsLywsLC0rLCwsLCwsLCwsLCwsLCwsLCwsLCwsLCwsLCwsN//AABEIAPsAyQMBIgACEQEDEQH/xAAcAAEAAgMBAQEAAAAAAAAAAAAABQYDBAcCCAH/xABKEAABAwEEBgcCDAMGBQUAAAABAAIDEQQSITEFBkFRYXEHEyKBkaGxMsEUIzNCUmJyc4KSstFTwvBDY4OT0uIVJERk4RZUdKLD/8QAGQEBAAMBAQAAAAAAAAAAAAAAAAECBQME/8QAKBEBAQACAQMDAwQDAAAAAAAAAAECEQMEITESQVETFCIjYaGxMoGR/9oADAMBAAIRAxEAPwDuKIiAiIgIiICIiAiIgIiICIiAiIgIiICIiAiIgIiICIiAiIgIij9LW/qwAMXO8gMz7kG/VKqlayaRPwGY4h7QHBwJrmKlc7120Hao7I2czyOa1zQQHuFA+oqSDlUjxU6Rt3pY3zNGbgOZovkb4VJ/Ek/O791je4nMk8zX1UJfXRtkf8Rn5h+615NNWZuc8I5yN/dfJYYNw8F7bCDu8EH1Y7WOyDO0wf5jf3Wo/XXRwztln/zG/uvmIWcb17bE07a8aoPpWTX3Ro/6uI8iXfpBWA9I+jP/AHI/y5P9C+d+ppTPEYV3bxvCysaEHfpOkvRwylc7lG/3gLE7pMsNQGmRxP1LtOZdRcNjurcs92mW1B3bQGudntT+raJGOxu3xQOoKm6QSK7abgdxVlVM1JcJNHRPAF5rXNyxvQPLRjnU3B5q4sIIqMQVI9IiKAREQEREBERAREQFWta5ww33VoGigAqSSTkK8K8gVZVXNcNHCZrAX3ADWpFR2a/ufBTEVB2hglgkaMnxuA7xh6BaGkx8I0JJX2vg17HHtRC941b5qTsTQw3Q6rWkCtKVFKV78StfVBo6i0QOyjlmjPBpN4Z8HK1Q4Ai/XNoSBkDQdy/FRYXprqLyiG3RdXtYrBDZ4xMwSkNBcwxAubJ1gdeBuBpaBUiriTkcF6h1tiZLZ5OudMY6mUmC66Yudm0F91pDKM7WVOzmVzkFe2ybFIltK6UfaJXSPc5xJwrsbUlrQBgAAcgtZr+K1Q8/1tWRruBUDbjPPxW1E6i0GOWw2RB2Togtd6zzRn5kt6m27K0HLcXNf4FXzRx+Lbw7P5Td9y4NqJrT8CtF5wrFIGtm3hrSS14+zecabQXbaLu9gPtjYHVGNcHtDvUnwUjbREUAiIgIiICIiAiIgLS0vZ78ThtpUc24rdXiXI8igoUTu13eh/3KvafndGzSrWml+ztmBH1x1b6dw81m12lkhsjpGEsdVtHDAgOcAaFUbVbTT5ZHRWiR7xPE+yh7u05vWtN3E4ntADvV7VZFZgspe5rGjtOwGPCufcpdup9qxq1opmS6ozpm2u4+BWhoycsmhecC17Cd9Q4VHqukx6WiAFCQ4vreIyFHAUIzxcunFx+uzU33cefk9E8qF/6WmrQlnmT4UXh2r7hm9vmr1PrE6pILWk0ODaGgyArjd4Dcol7CcaGhrjTDDP1Whh0fH7z+Xi+65FXfoenzwe7/AMoNFN+kfJWU6IkcLwa6m8NJG3cOB8Flh1cldTMAkjLaACcyNhrxXX7fgntE/ccnyhdG6uiSpvOa1ubrrnAEg0BuNNKltMVnj1YPwcTmlw1AF8XjcpWoGW3A4m4cFZbHqy/Fgle2tC5oN0HKlaOocx4raOpjWCrpH0OwEbjTZzC53i4pe2k/Xy1vurh1UuhxMkYuioq4m9gDhWm/yUSIW7qK/R6pWfb1p/EP9K226qWQfMceb3e4qZOLHzN/6V+rll4cnYaGh3kGp40x7l9Eai23rbLZ3k1vQNBNfnQExu76+i4RrdYmwWuVjRRnYc0cHMbXE59oOXVeiC1h1jY3+FPKzLZK3rsPxHNZGc1lY08buSukoiKqwiIgIiICIiAiIgIiIOT9JVod1UsB9gQSObvvRysIr3UXIbA+65jqkUlYcCRShBwIBI5gE7gV1/pmgLY743lp+zMyh82grmuqlgEvXkiroonTMz9qJzCMjuqrVEamm7L1Vonj+hLI0YnK8S3HlTFWyW1S2iGN3VOLImNb1gBoWtBaMD2RnjTM0JUb0hRUtznDKWOGYbu026acKsz24qR0BpWYWMwsiD2EPa5wDi5uZqAHUFK7qCi9PS3Wbh1E/Ft2Ge03BciDxdLQSy8Q0FxORqMbwr9UbluMtFtZ2iwMAI2BoqCCdlTUtx71FWDry34q/dDvmuIxdU/NxpRpW9HYrS6jXXsdjnuON0vob2TroPc7iVpWTfszt3Xu27JY7WD2S1mByOFRhlvq3E7wsjbNOC2/IGhzhjiSCb1Ce0NrSsA0LPtLa1oQXVI2knHdQ04rDa7DJEO0WUrTsnHb80n6pCiat1uf8LLrwmYrO+6CbQzLK9iOGPJvlwWFric3u8ve1Q0Tz9I+AC2Wu+s7xH7V81eYfP8AThlmmYn8XH8X7LaZdO11ftuHoVXmTUzLvzH91tRSg7/zH0qqZca2PJ3VXpRsoE0D8aPY4E1JrcIOJP21O9C9tobUyopdilGP8GR17D7LhVRmv8LTZ2PDQCyQYgUweKYnndWn0SWu7pCNh9mZssR2e0wuFe9lBxKyeox1m2Ony9XHH0YiwWKQujYTmWivOmPms64uwiIgIiICIiAiIgIiIKrrzoVlqiMb3FgeAAQKm814IABwxBKoOpWrLIZJSHlwJms5BAGFGY4beC6zpeIGPiHNI53gPeqFq6KCX/5Mp82K0m4raoOukNYrFIaVEb4Hb6wuwB4Cr/FY9WdMyxQyRMLAHODjVpJBoAC3EUyrkclNa82T/lJgP+nt1/8ABaGnyrIPBU/Q7u0RvH9eq68GMvJJl4U5rZhbPKxaMicTda+7QVxJAN0UzG2hOJ2VUx/w6UAl8rMK5yEnsVGGFcq0UHZSA7EVGNRzCmLJaWBxuxtxpQYUGWQAriaZcVsZyy9mT6pfLZdo1tKmePdgS7IV5eawusEVDdmrQEgXc6VIxBIxA8xuWb4WSQQxooKACowFDs+ycc14mnmaCLl0DGt1wzoca4YUBHiqfl8/0nGxGta7cacjTx7x4hfrr/0TiK5Y7dmew+C9yW99akita1pkQA0eQotd1sfWt4137cycxzK7T1Od9L3K17faDm8CCD3Ar8jtJWGS0ud7Tia78f6zy5bl5qrSfKt17MmnZOss0jdt2o5sId7j4qoas23qLVBLlclY47cGuF7DfS8FbCKgg5EU8cFQbtDQ55HZwWX1+OspWj0OX42PrewYXm/Re4fmN8eTltKB1TtvXQxSVHxsEUnfduuz5BTyz3vEREBERAREQEREBERBqaV+Sd3fqC53oI4SD/uJ/IMXRNKfJO7vULm2i/nmuVrl/wDsGt/mVsVawa02e8y2sAr1ljEzRStX2e9Wg39lq5fo5/xjePvXYNJ4Wiyk4B/WQHZhIARj3FcbEfVvu7Y3lhxrjG66cebSrY305yos3jVqssl1wdQVaQccsDXHgrJZZnCjQIWhowIYaktIaKOrUnD2sNtc6qrRnFTtmsURaxxmAvAVBFTXs1GG6u36PFbXJq6tY+O5uJWWQkFhlYQ4i8LuVQGmhGedaV2mq8PtF5hvzPypdAHCoyypXw4r8hhgGN6RwrSl32sTlhhWgIxr2j3bIskRB7ErhUUcMMKAEY4Z1XH8YfltXZI4q+0aVFSc6UFaU219/Ba9sMf9neGOTqV27sKUDfNTdtZC006h14UwLyNxFQDtFN23NaHwpgqBAKGh7VTiGkbtta03rtjbe82i68biJXsKSj0mW0IhgBH1Aa4Uxr3nmVoMbiustvmKZafgCpml4rs0g41/N2veujQ2QUVM11slydp2OYPFpIK8fXY745fh6Ohz/U9Py7D0Q26/YLPU1LHTQnle6xng3ALoK4x0IW/4u0R/w5IZRhsfeif5AeS7MFkNd+oiICIiAiIgIiICIiDV0oPinch6hc50Q2rLQP76cjmAwjzAXRtJfJu5e8Kg6sjGX7+bDuYrRWsGsxpC2Qf2c0cg4C9Q+RXMtb7Nct1oAydJ1g2YTASYd7iO5dS0jZ+sskrP7pze9gI9WrnOvAvSWebZNZYjn8+Mua7kKFvgVORiWIgsaa7BXAmhwGNBTYpmxW4NAo1xphWlAaEOpnyNOHjo6u6ebHZHwmIOLi6jiaZgUqKHLNerFbZGtc1tS2hL+zXA3ak1y9kY/utbgzy5MO8/lmc2Mwy7VYYtJyONRG7HGu4ChwoRgKLdEtoOAaBWp3HGueG2m9Q0MtpqezJnQ4bSHYHecXeJUlC20OOIdU0wLiDQ1phT6rlfU/Z58/Hu/XWSZxxpjShvb+HetC2WBwNCW14Y7abyFKS2Odoq6gwrnU50yqN/mtUwGnteDaepKvhb89nDLcRv/Dt5PMAfss8diGGJ9PRbgsxPzj3U/ZbcNirtd4n0V7nJ5R3qObZgN/ifQFVnpAsgEcTwAKOc0/iFf5Vfxoxu7zJHgTRV3XjRg+ByFrRVl12A3OFfInwXm58plhY79PLhySobodtd22uir8vDIwDe5o6wU40Y4+K+g7PJea128A+Iqvl3Ue2dTb7LJldlaDswf8WceTz3VX05o7BlPolzeQDjTyosZvNpERAREQEREBERAREQa2kvk3cveqFqu3Gb7+b+VX3SPybuXvVH1SFTP99P5XFMRW3BFUysO9wHJ7Q71cuWazRH4FZzthtE1nOGQNXCp/CPFdZYKTni1p8HEHyLVz3WmyfE6QjwrHLFaW8K9lx8C4d6tURB6laV6h0mF4OaKioBwcNrmnYCMMcc1vaNiOIwaCwtq4AjK8BV2WLQKhVzQkl2Xm0j0Pu81NvBritLosJcLl7s/rM7Mpj7LZZrru062VN0lwAFRUVoCc8SMu7etqF8NATJI4mtcSaUJ5UrTLPFVGFjjy3k0A7ypSyytGFbx4YDxdj5L0fS/d4s89zwnnuioaX60OOArldqFr0WKOXhQf1vWZqmY+lxuW2SBlVKRtutr/WK0rOti2zXWN4vaPUnPkvPz7uNkuq9PTTH1y5d2szTNC+oDgHNAIwzDuGOS/bWwWmGZlKAhzMdtWkY+KhrDOZXSB2I6yg2HssqakDH2hnVWXRkbWsNB87fXGgWRxcuePP9DLLeo0Oo4t/q4zWL57jcRQtwdmOB2ea+rtBWoSMDxlIyOUf4jB/pXzDp+y9VapmU9mV9ORdeHkQu99Ftt6yw2Y7WsfCf8F5DfFpqrWar1zvNruiIoSIiICIiAiIgIiINbSPybuSpepLKvn++m/kV10h8m7kqZqJ8pP8AfTerFMQkbQyksZpmXMPeC71YqrrHYr1rmi2Wmxysw+kAbtOPaKuOl23TXDsvY7uLgD5OKr2touWiyS7BKGO5Pq33hWqs8uLaOko+MnDFte/A+quLmAZYneR6BVHSVnMU88f8OaVo5NkIb5UK6DYdGWiSNr44Xlr2tcHEsbea4VBBc4YFe7ouTHGWW6eLrsLfTZEYWbXGnr3blnhmpg0Accz5jDuUozVS1OzYxvB0gP6A4Lah1Nm2yRD8zvKgr4r23n4/l4vpZ2eGhDJVbcRUlZ9UHDOcfhip6vK3Y9WGjOWU8gwD9JPmud6jD2U+2zRcEikoXg50NMltN1fhGfWHnI4fpIKzx6HgH9mD9ouefFxJXHPmmXs74cNx92nMyM9pwH2iabtvcsXwyFoweynBwPBS8Wj4gatijB3hgr6LzpSAuhe1j+rJAo6paBQg4kEEA0pntXm1jMvVrv8ALv3s9O+zhfSJCBbpHDKRrH5EYlt0554trXiuhdCNtrZ5GV+SnY7PZM24cN14E96p/Sb1rnxOlfE9wD2B0bg4FrbpBNHE1q52JpWmQW90L2m7aZ4/4kBI5wPDm/rPivNl5aGH+Md9CL8YagHev1VWEREBERAREQEREGvb/k3clTtRR25vvpf5Fcbf8m7kqhqMKPn+9k87imIT2mILwcB85jhhnWhA81WtdG37F1gzbclHAij/AHK42oYAqAtdnv2WSPA3Q9nc0kDyopRXGdfYgLdI4VpKyKYV2h7A3/8AMqxau26y/BWdbb5IXhrmOjEjqtoSGkNaajCtKC7iBTBZdMatPtths80IBtEDDG5uA6xjK1aCTS8HCorvK5xPE5ri1zXNeMC1zSCOBBxSXVMpuadjZr9o6JjWC0SSXWht7qpHE3QBVxLBUnete0dJ9kFbrJ3fha2vi6o8Fyyy6FtElLlnncDlSJ1O5xFFIw6jaSJ7Nkkw2udGz9bxXuV/qVz+hiuFp6WWj5OyuO8vlDfRjqrQk6Vpzg2CJu4kud+1VpWfox0gSLwhYD9KWpHMNBUlB0S2g+1aoW8BG5/mXN9FX15LTiw+EZP0k292TomfZiBr+clR0uuukHk1tUgG0Naxvo2oV3g6IY/7S1yHgyJrPNzneilLP0VWECjjO87zJd/QBTuUbq3oxns5PaNOWl/tWiY/4jvcVHzOqbzzU/ScanxK71ZOjzRsZqLMHH68kknheeaKVs2rljZS5ZYG0y+LbUd5FUT2fNzC04Ag8Bj6LrXRBqrLC91qmYWVbcia4UcQ4gucWnEDstArjiSukRhkeQayu6ja+CztcoSyWH2APo1b+UlvuWytWyHF4+tX8wHvqtpQCIiAiIgIiICIiDXt3ybuSqWpPtzfeSfyK3W75N3JVLUj5Sb7yT+RTELZMOyVEsZjK3eQ7uc0N9WkqYKjaUfzbT8p/ZxUitamEtE8e2Od9OTqPHm4+CslaY1y45KtaN7GkLQzIPY2TvaS0+5eOkDSb4YYxGbplkDC4ZtFCSRhnglQszZQTnXvXtU42drbO6SJ0jZIqOcHyOffaBed7ZJa4N7WG7bmpe36a+DxB0u2gbT5znZXRvOJ/ZBNFauktIMgjdJI66xoqe/IDiVHQacxaJWOiv0u3qY1ptaSMzlXDwrFa92kskgJ9mNs09N74g0M8C8O/CiUiNLWgkfFxR3sWsklAlIwpVjWmmzMg44rf0bplsjjG9pZKPmk1rnkRgcjluO4qgy6zyCzFz2NmvGMXXVawdY17qkNFXYjeFqO0s50cMrOxWJ0seN7q3wOcJYw5xvFt2J1Aa5MGwIOv3qZ4LCLWz6Q/flvVZ1tt73WKJ7LwEjorxbm1jyK0rwqKrWgtLIOrlawRNDmNlp7DmyUbUgnBzS4GueDhigRWgTWu0NnvlsbgxjGvLLvZDrxLKEnxot7V+3ujtRsrnFzHR9ZETS9SuRphsI43Qdq2JtHX3fCIoxV9HdqjS+mAdtxpvFV+aC0G9todaZqXy241rcmN2/1xKCzQH4zm39J/wBy3FoE9ph+tT8wI9aeK3goS/URFAIiICIiAiIgiNbbW6Gx2iRlLzI3OFRUVG8LnHRBp2ae0zMkLaXXvwbd7V5g3ro2t9pMditD20q2J5FRUYDaNq5V0H2p3wmZgDbroy44Y9hwAofxHDkkHaFpTNx5O8iCPePJbq1LYM+Ve8Y+5WQqml23NIwP2Pa6M9/aH6CpXS+jY7RHceAaEObXYRX9yo3XVt3qJfoSsNeBdQ+TipyM4BBWrToySgiZEbpoHPLx7GFWg8RUVz4LJrXoqSQRPa4DqnkmmIuuaWnMYHdzzVlXklBz7WOR0kMcLXXpnPYGgG8Wht4VvA4YOApwqrLrNobrmRuzMd4OGZdHI0xyAE5GhvDi0blLssrA68GtDt9MfFZwUFHsWrgETWkx3Gto4vZ1jH0JLXAE4HHI7gojTEEjyKMwuugszOrEXWOlqyR4Y0C60NLiTvu8adElsDS6rXPjccyx12u3EZb9i8WTRUbHmTtOkOBe9151N1TkOSDPZrA0QshOIaxrd3sgCvkoy0arMkLRJI50bTeEZAA76AVU7Vft5BkCwy2tjSQTiBeyJwx7vmu8CvfWBa0rosS66SaDE7Be/wBR8UGczBzSRsPmw193mpRqg3aQhAIqKY1px5KWsMl6Nhzq1p8goqWdERQCIiAiIgIiIIfXCO9YbSP7mTyaT7lynoNZ/wA3Od0R83sC7DpqG/Z5mfSje3xaQuXdBUHbtT6ZBjR3lxPoEHWrqw2hvvC2litDahTsVjWyzmSxv3htRvqAfeAsmirRfijdvY0+ICk5IA5rmkYEmv4u171ULRpeGzi4CaMwxOVOKlC0315MoC5za9f4Bk9p5Y+iibV0iN2XzybT1KHd1d9raNoWGTSbBm4LjNo1+cfZY7vdT0UfNrhO72WtHiUHbJdPRjatSXWVo2Li50tbJMicdzaeq9x2C2SZuk8SPREusTa202tH9cVF2rXpgzmaO/HyVLs2pcr6XiTzJKnrBqAPnNb4V9VG0aJtfo/pl3IErDFrVLKQIoLRITubQeOStmjdTGtp2cuACsdg1da2mCVKtaH0Ba57peOqaaF14gnkADmumWeEMaGjJoAHICg9FhslnuhbSgEREBERAREQEREHmRoIIORw8VQOiCxdXFaj/wBy5n+WAPeugrBFZGNrda1tSXGgAq45k02negzr8JXjqW7ghgb9EIK/rNoy1SgizWlsVRQggeuK5bpTo5tzj25b+OyjvJdw+Cs+i3wCfBmfRHgg4JD0Zz/OD/BSVm6LzhVru/au1thaNgXu6g5VY+jFgzYO9S8HR/GPmjwV/RBUYNTGDct+HVmMKfRBGRaGjGwLaZYmjYFsog8NiAXoBfqICIiAiIgIiICIiAiIgIiICIiAiIgIiICIiAiIgIiICIiAiIgIiICIiD/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14300" y="-1714500"/>
            <a:ext cx="2857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68" name="AutoShape 20" descr="data:image/jpeg;base64,/9j/4AAQSkZJRgABAQAAAQABAAD/2wCEAAkGBxMTEhUUExQUFhQWFxgXFxcYFx4XGhYYFBcXFxocGBgYHSggHB0lHBYYITEhJSkrLi4uFx8zODMsNygtLisBCgoKDg0OGxAQGywdHB0sLCwsLCwuKy4sLCwsLCwsLywsLC0rLCwsLCwsLCwsLCwsLCwsLCwsLCwsLCwsLCwsN//AABEIAPsAyQMBIgACEQEDEQH/xAAcAAEAAgMBAQEAAAAAAAAAAAAABQYDBAcCCAH/xABKEAABAwEEBgcCDAMGBQUAAAABAAIDEQQSITEFBkFRYXEHEyKBkaGxMsEUIzNCUmJyc4KSstFTwvBDY4OT0uIVJERk4RZUdKLD/8QAGQEBAAMBAQAAAAAAAAAAAAAAAAECBQME/8QAKBEBAQACAQMDAwQDAAAAAAAAAAECEQMEITESQVETFCIjYaGxMoGR/9oADAMBAAIRAxEAPwDuKIiAiIgIiICIiAiIgIiICIiAiIgIiICIiAiIgIiICIiAiIgIij9LW/qwAMXO8gMz7kG/VKqlayaRPwGY4h7QHBwJrmKlc7120Hao7I2czyOa1zQQHuFA+oqSDlUjxU6Rt3pY3zNGbgOZovkb4VJ/Ek/O791je4nMk8zX1UJfXRtkf8Rn5h+615NNWZuc8I5yN/dfJYYNw8F7bCDu8EH1Y7WOyDO0wf5jf3Wo/XXRwztln/zG/uvmIWcb17bE07a8aoPpWTX3Ro/6uI8iXfpBWA9I+jP/AHI/y5P9C+d+ppTPEYV3bxvCysaEHfpOkvRwylc7lG/3gLE7pMsNQGmRxP1LtOZdRcNjurcs92mW1B3bQGudntT+raJGOxu3xQOoKm6QSK7abgdxVlVM1JcJNHRPAF5rXNyxvQPLRjnU3B5q4sIIqMQVI9IiKAREQEREBERAREQFWta5ww33VoGigAqSSTkK8K8gVZVXNcNHCZrAX3ADWpFR2a/ufBTEVB2hglgkaMnxuA7xh6BaGkx8I0JJX2vg17HHtRC941b5qTsTQw3Q6rWkCtKVFKV78StfVBo6i0QOyjlmjPBpN4Z8HK1Q4Ai/XNoSBkDQdy/FRYXprqLyiG3RdXtYrBDZ4xMwSkNBcwxAubJ1gdeBuBpaBUiriTkcF6h1tiZLZ5OudMY6mUmC66Yudm0F91pDKM7WVOzmVzkFe2ybFIltK6UfaJXSPc5xJwrsbUlrQBgAAcgtZr+K1Q8/1tWRruBUDbjPPxW1E6i0GOWw2RB2Togtd6zzRn5kt6m27K0HLcXNf4FXzRx+Lbw7P5Td9y4NqJrT8CtF5wrFIGtm3hrSS14+zecabQXbaLu9gPtjYHVGNcHtDvUnwUjbREUAiIgIiICIiAiIgLS0vZ78ThtpUc24rdXiXI8igoUTu13eh/3KvafndGzSrWml+ztmBH1x1b6dw81m12lkhsjpGEsdVtHDAgOcAaFUbVbTT5ZHRWiR7xPE+yh7u05vWtN3E4ntADvV7VZFZgspe5rGjtOwGPCufcpdup9qxq1opmS6ozpm2u4+BWhoycsmhecC17Cd9Q4VHqukx6WiAFCQ4vreIyFHAUIzxcunFx+uzU33cefk9E8qF/6WmrQlnmT4UXh2r7hm9vmr1PrE6pILWk0ODaGgyArjd4Dcol7CcaGhrjTDDP1Whh0fH7z+Xi+65FXfoenzwe7/AMoNFN+kfJWU6IkcLwa6m8NJG3cOB8Flh1cldTMAkjLaACcyNhrxXX7fgntE/ccnyhdG6uiSpvOa1ubrrnAEg0BuNNKltMVnj1YPwcTmlw1AF8XjcpWoGW3A4m4cFZbHqy/Fgle2tC5oN0HKlaOocx4raOpjWCrpH0OwEbjTZzC53i4pe2k/Xy1vurh1UuhxMkYuioq4m9gDhWm/yUSIW7qK/R6pWfb1p/EP9K226qWQfMceb3e4qZOLHzN/6V+rll4cnYaGh3kGp40x7l9Eai23rbLZ3k1vQNBNfnQExu76+i4RrdYmwWuVjRRnYc0cHMbXE59oOXVeiC1h1jY3+FPKzLZK3rsPxHNZGc1lY08buSukoiKqwiIgIiICIiAiIgIiIOT9JVod1UsB9gQSObvvRysIr3UXIbA+65jqkUlYcCRShBwIBI5gE7gV1/pmgLY743lp+zMyh82grmuqlgEvXkiroonTMz9qJzCMjuqrVEamm7L1Vonj+hLI0YnK8S3HlTFWyW1S2iGN3VOLImNb1gBoWtBaMD2RnjTM0JUb0hRUtznDKWOGYbu026acKsz24qR0BpWYWMwsiD2EPa5wDi5uZqAHUFK7qCi9PS3Wbh1E/Ft2Ge03BciDxdLQSy8Q0FxORqMbwr9UbluMtFtZ2iwMAI2BoqCCdlTUtx71FWDry34q/dDvmuIxdU/NxpRpW9HYrS6jXXsdjnuON0vob2TroPc7iVpWTfszt3Xu27JY7WD2S1mByOFRhlvq3E7wsjbNOC2/IGhzhjiSCb1Ce0NrSsA0LPtLa1oQXVI2knHdQ04rDa7DJEO0WUrTsnHb80n6pCiat1uf8LLrwmYrO+6CbQzLK9iOGPJvlwWFric3u8ve1Q0Tz9I+AC2Wu+s7xH7V81eYfP8AThlmmYn8XH8X7LaZdO11ftuHoVXmTUzLvzH91tRSg7/zH0qqZca2PJ3VXpRsoE0D8aPY4E1JrcIOJP21O9C9tobUyopdilGP8GR17D7LhVRmv8LTZ2PDQCyQYgUweKYnndWn0SWu7pCNh9mZssR2e0wuFe9lBxKyeox1m2Ony9XHH0YiwWKQujYTmWivOmPms64uwiIgIiICIiAiIgIiIKrrzoVlqiMb3FgeAAQKm814IABwxBKoOpWrLIZJSHlwJms5BAGFGY4beC6zpeIGPiHNI53gPeqFq6KCX/5Mp82K0m4raoOukNYrFIaVEb4Hb6wuwB4Cr/FY9WdMyxQyRMLAHODjVpJBoAC3EUyrkclNa82T/lJgP+nt1/8ABaGnyrIPBU/Q7u0RvH9eq68GMvJJl4U5rZhbPKxaMicTda+7QVxJAN0UzG2hOJ2VUx/w6UAl8rMK5yEnsVGGFcq0UHZSA7EVGNRzCmLJaWBxuxtxpQYUGWQAriaZcVsZyy9mT6pfLZdo1tKmePdgS7IV5eawusEVDdmrQEgXc6VIxBIxA8xuWb4WSQQxooKACowFDs+ycc14mnmaCLl0DGt1wzoca4YUBHiqfl8/0nGxGta7cacjTx7x4hfrr/0TiK5Y7dmew+C9yW99akita1pkQA0eQotd1sfWt4137cycxzK7T1Od9L3K17faDm8CCD3Ar8jtJWGS0ud7Tia78f6zy5bl5qrSfKt17MmnZOss0jdt2o5sId7j4qoas23qLVBLlclY47cGuF7DfS8FbCKgg5EU8cFQbtDQ55HZwWX1+OspWj0OX42PrewYXm/Re4fmN8eTltKB1TtvXQxSVHxsEUnfduuz5BTyz3vEREBERAREQEREBERBqaV+Sd3fqC53oI4SD/uJ/IMXRNKfJO7vULm2i/nmuVrl/wDsGt/mVsVawa02e8y2sAr1ljEzRStX2e9Wg39lq5fo5/xjePvXYNJ4Wiyk4B/WQHZhIARj3FcbEfVvu7Y3lhxrjG66cebSrY305yos3jVqssl1wdQVaQccsDXHgrJZZnCjQIWhowIYaktIaKOrUnD2sNtc6qrRnFTtmsURaxxmAvAVBFTXs1GG6u36PFbXJq6tY+O5uJWWQkFhlYQ4i8LuVQGmhGedaV2mq8PtF5hvzPypdAHCoyypXw4r8hhgGN6RwrSl32sTlhhWgIxr2j3bIskRB7ErhUUcMMKAEY4Z1XH8YfltXZI4q+0aVFSc6UFaU219/Ba9sMf9neGOTqV27sKUDfNTdtZC006h14UwLyNxFQDtFN23NaHwpgqBAKGh7VTiGkbtta03rtjbe82i68biJXsKSj0mW0IhgBH1Aa4Uxr3nmVoMbiustvmKZafgCpml4rs0g41/N2veujQ2QUVM11slydp2OYPFpIK8fXY745fh6Ohz/U9Py7D0Q26/YLPU1LHTQnle6xng3ALoK4x0IW/4u0R/w5IZRhsfeif5AeS7MFkNd+oiICIiAiIgIiICIiDV0oPinch6hc50Q2rLQP76cjmAwjzAXRtJfJu5e8Kg6sjGX7+bDuYrRWsGsxpC2Qf2c0cg4C9Q+RXMtb7Nct1oAydJ1g2YTASYd7iO5dS0jZ+sskrP7pze9gI9WrnOvAvSWebZNZYjn8+Mua7kKFvgVORiWIgsaa7BXAmhwGNBTYpmxW4NAo1xphWlAaEOpnyNOHjo6u6ebHZHwmIOLi6jiaZgUqKHLNerFbZGtc1tS2hL+zXA3ak1y9kY/utbgzy5MO8/lmc2Mwy7VYYtJyONRG7HGu4ChwoRgKLdEtoOAaBWp3HGueG2m9Q0MtpqezJnQ4bSHYHecXeJUlC20OOIdU0wLiDQ1phT6rlfU/Z58/Hu/XWSZxxpjShvb+HetC2WBwNCW14Y7abyFKS2Odoq6gwrnU50yqN/mtUwGnteDaepKvhb89nDLcRv/Dt5PMAfss8diGGJ9PRbgsxPzj3U/ZbcNirtd4n0V7nJ5R3qObZgN/ifQFVnpAsgEcTwAKOc0/iFf5Vfxoxu7zJHgTRV3XjRg+ByFrRVl12A3OFfInwXm58plhY79PLhySobodtd22uir8vDIwDe5o6wU40Y4+K+g7PJea128A+Iqvl3Ue2dTb7LJldlaDswf8WceTz3VX05o7BlPolzeQDjTyosZvNpERAREQEREBERAREQa2kvk3cveqFqu3Gb7+b+VX3SPybuXvVH1SFTP99P5XFMRW3BFUysO9wHJ7Q71cuWazRH4FZzthtE1nOGQNXCp/CPFdZYKTni1p8HEHyLVz3WmyfE6QjwrHLFaW8K9lx8C4d6tURB6laV6h0mF4OaKioBwcNrmnYCMMcc1vaNiOIwaCwtq4AjK8BV2WLQKhVzQkl2Xm0j0Pu81NvBritLosJcLl7s/rM7Mpj7LZZrru062VN0lwAFRUVoCc8SMu7etqF8NATJI4mtcSaUJ5UrTLPFVGFjjy3k0A7ypSyytGFbx4YDxdj5L0fS/d4s89zwnnuioaX60OOArldqFr0WKOXhQf1vWZqmY+lxuW2SBlVKRtutr/WK0rOti2zXWN4vaPUnPkvPz7uNkuq9PTTH1y5d2szTNC+oDgHNAIwzDuGOS/bWwWmGZlKAhzMdtWkY+KhrDOZXSB2I6yg2HssqakDH2hnVWXRkbWsNB87fXGgWRxcuePP9DLLeo0Oo4t/q4zWL57jcRQtwdmOB2ea+rtBWoSMDxlIyOUf4jB/pXzDp+y9VapmU9mV9ORdeHkQu99Ftt6yw2Y7WsfCf8F5DfFpqrWar1zvNruiIoSIiICIiAiIgIiINbSPybuSpepLKvn++m/kV10h8m7kqZqJ8pP8AfTerFMQkbQyksZpmXMPeC71YqrrHYr1rmi2Wmxysw+kAbtOPaKuOl23TXDsvY7uLgD5OKr2touWiyS7BKGO5Pq33hWqs8uLaOko+MnDFte/A+quLmAZYneR6BVHSVnMU88f8OaVo5NkIb5UK6DYdGWiSNr44Xlr2tcHEsbea4VBBc4YFe7ouTHGWW6eLrsLfTZEYWbXGnr3blnhmpg0Accz5jDuUozVS1OzYxvB0gP6A4Lah1Nm2yRD8zvKgr4r23n4/l4vpZ2eGhDJVbcRUlZ9UHDOcfhip6vK3Y9WGjOWU8gwD9JPmud6jD2U+2zRcEikoXg50NMltN1fhGfWHnI4fpIKzx6HgH9mD9ouefFxJXHPmmXs74cNx92nMyM9pwH2iabtvcsXwyFoweynBwPBS8Wj4gatijB3hgr6LzpSAuhe1j+rJAo6paBQg4kEEA0pntXm1jMvVrv8ALv3s9O+zhfSJCBbpHDKRrH5EYlt0554trXiuhdCNtrZ5GV+SnY7PZM24cN14E96p/Sb1rnxOlfE9wD2B0bg4FrbpBNHE1q52JpWmQW90L2m7aZ4/4kBI5wPDm/rPivNl5aGH+Md9CL8YagHev1VWEREBERAREQEREGvb/k3clTtRR25vvpf5Fcbf8m7kqhqMKPn+9k87imIT2mILwcB85jhhnWhA81WtdG37F1gzbclHAij/AHK42oYAqAtdnv2WSPA3Q9nc0kDyopRXGdfYgLdI4VpKyKYV2h7A3/8AMqxau26y/BWdbb5IXhrmOjEjqtoSGkNaajCtKC7iBTBZdMatPtths80IBtEDDG5uA6xjK1aCTS8HCorvK5xPE5ri1zXNeMC1zSCOBBxSXVMpuadjZr9o6JjWC0SSXWht7qpHE3QBVxLBUnete0dJ9kFbrJ3fha2vi6o8Fyyy6FtElLlnncDlSJ1O5xFFIw6jaSJ7Nkkw2udGz9bxXuV/qVz+hiuFp6WWj5OyuO8vlDfRjqrQk6Vpzg2CJu4kud+1VpWfox0gSLwhYD9KWpHMNBUlB0S2g+1aoW8BG5/mXN9FX15LTiw+EZP0k292TomfZiBr+clR0uuukHk1tUgG0Naxvo2oV3g6IY/7S1yHgyJrPNzneilLP0VWECjjO87zJd/QBTuUbq3oxns5PaNOWl/tWiY/4jvcVHzOqbzzU/ScanxK71ZOjzRsZqLMHH68kknheeaKVs2rljZS5ZYG0y+LbUd5FUT2fNzC04Ag8Bj6LrXRBqrLC91qmYWVbcia4UcQ4gucWnEDstArjiSukRhkeQayu6ja+CztcoSyWH2APo1b+UlvuWytWyHF4+tX8wHvqtpQCIiAiIgIiICIiDXt3ybuSqWpPtzfeSfyK3W75N3JVLUj5Sb7yT+RTELZMOyVEsZjK3eQ7uc0N9WkqYKjaUfzbT8p/ZxUitamEtE8e2Od9OTqPHm4+CslaY1y45KtaN7GkLQzIPY2TvaS0+5eOkDSb4YYxGbplkDC4ZtFCSRhnglQszZQTnXvXtU42drbO6SJ0jZIqOcHyOffaBed7ZJa4N7WG7bmpe36a+DxB0u2gbT5znZXRvOJ/ZBNFauktIMgjdJI66xoqe/IDiVHQacxaJWOiv0u3qY1ptaSMzlXDwrFa92kskgJ9mNs09N74g0M8C8O/CiUiNLWgkfFxR3sWsklAlIwpVjWmmzMg44rf0bplsjjG9pZKPmk1rnkRgcjluO4qgy6zyCzFz2NmvGMXXVawdY17qkNFXYjeFqO0s50cMrOxWJ0seN7q3wOcJYw5xvFt2J1Aa5MGwIOv3qZ4LCLWz6Q/flvVZ1tt73WKJ7LwEjorxbm1jyK0rwqKrWgtLIOrlawRNDmNlp7DmyUbUgnBzS4GueDhigRWgTWu0NnvlsbgxjGvLLvZDrxLKEnxot7V+3ujtRsrnFzHR9ZETS9SuRphsI43Qdq2JtHX3fCIoxV9HdqjS+mAdtxpvFV+aC0G9todaZqXy241rcmN2/1xKCzQH4zm39J/wBy3FoE9ph+tT8wI9aeK3goS/URFAIiICIiAiIgiNbbW6Gx2iRlLzI3OFRUVG8LnHRBp2ae0zMkLaXXvwbd7V5g3ro2t9pMditD20q2J5FRUYDaNq5V0H2p3wmZgDbroy44Y9hwAofxHDkkHaFpTNx5O8iCPePJbq1LYM+Ve8Y+5WQqml23NIwP2Pa6M9/aH6CpXS+jY7RHceAaEObXYRX9yo3XVt3qJfoSsNeBdQ+TipyM4BBWrToySgiZEbpoHPLx7GFWg8RUVz4LJrXoqSQRPa4DqnkmmIuuaWnMYHdzzVlXklBz7WOR0kMcLXXpnPYGgG8Wht4VvA4YOApwqrLrNobrmRuzMd4OGZdHI0xyAE5GhvDi0blLssrA68GtDt9MfFZwUFHsWrgETWkx3Gto4vZ1jH0JLXAE4HHI7gojTEEjyKMwuugszOrEXWOlqyR4Y0C60NLiTvu8adElsDS6rXPjccyx12u3EZb9i8WTRUbHmTtOkOBe9151N1TkOSDPZrA0QshOIaxrd3sgCvkoy0arMkLRJI50bTeEZAA76AVU7Vft5BkCwy2tjSQTiBeyJwx7vmu8CvfWBa0rosS66SaDE7Be/wBR8UGczBzSRsPmw193mpRqg3aQhAIqKY1px5KWsMl6Nhzq1p8goqWdERQCIiAiIgIiIIfXCO9YbSP7mTyaT7lynoNZ/wA3Od0R83sC7DpqG/Z5mfSje3xaQuXdBUHbtT6ZBjR3lxPoEHWrqw2hvvC2litDahTsVjWyzmSxv3htRvqAfeAsmirRfijdvY0+ICk5IA5rmkYEmv4u171ULRpeGzi4CaMwxOVOKlC0315MoC5za9f4Bk9p5Y+iibV0iN2XzybT1KHd1d9raNoWGTSbBm4LjNo1+cfZY7vdT0UfNrhO72WtHiUHbJdPRjatSXWVo2Li50tbJMicdzaeq9x2C2SZuk8SPREusTa202tH9cVF2rXpgzmaO/HyVLs2pcr6XiTzJKnrBqAPnNb4V9VG0aJtfo/pl3IErDFrVLKQIoLRITubQeOStmjdTGtp2cuACsdg1da2mCVKtaH0Ba57peOqaaF14gnkADmumWeEMaGjJoAHICg9FhslnuhbSgEREBERAREQEREHmRoIIORw8VQOiCxdXFaj/wBy5n+WAPeugrBFZGNrda1tSXGgAq45k02negzr8JXjqW7ghgb9EIK/rNoy1SgizWlsVRQggeuK5bpTo5tzj25b+OyjvJdw+Cs+i3wCfBmfRHgg4JD0Zz/OD/BSVm6LzhVru/au1thaNgXu6g5VY+jFgzYO9S8HR/GPmjwV/RBUYNTGDct+HVmMKfRBGRaGjGwLaZYmjYFsog8NiAXoBfqICIiAiIgIiICIiAiIgIiICIiAiIgIiICIiAiIgIiICIiAiIgIiICIiD//2Q=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14300" y="-1714500"/>
            <a:ext cx="2857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70" name="Picture 22" descr="http://upload.wikimedia.org/wikipedia/commons/a/ae/AcerN10Wiki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3071810"/>
            <a:ext cx="1714512" cy="1565805"/>
          </a:xfrm>
          <a:prstGeom prst="rect">
            <a:avLst/>
          </a:prstGeom>
          <a:noFill/>
        </p:spPr>
      </p:pic>
      <p:pic>
        <p:nvPicPr>
          <p:cNvPr id="27672" name="Picture 24" descr="https://encrypted-tbn3.gstatic.com/images?q=tbn:ANd9GcRgSjGftiErW1MTopLov3DNOvz-LHRvIpEPLyvsm8l3LdgufLNcw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44" y="3429000"/>
            <a:ext cx="2928958" cy="2896594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>
          <a:xfrm flipV="1">
            <a:off x="214282" y="3071810"/>
            <a:ext cx="8643998" cy="32147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57158" y="3143248"/>
            <a:ext cx="8358246" cy="32147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einteresa.es/mundo/Mochilas-paneles-ultra-resistentes-carbono-balas_TINIMA20121220_1215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86058"/>
            <a:ext cx="5972175" cy="3352801"/>
          </a:xfrm>
          <a:prstGeom prst="rect">
            <a:avLst/>
          </a:prstGeom>
          <a:noFill/>
        </p:spPr>
      </p:pic>
      <p:cxnSp>
        <p:nvCxnSpPr>
          <p:cNvPr id="4" name="3 Conector recto"/>
          <p:cNvCxnSpPr/>
          <p:nvPr/>
        </p:nvCxnSpPr>
        <p:spPr>
          <a:xfrm flipV="1">
            <a:off x="1785918" y="2928934"/>
            <a:ext cx="5643602" cy="3143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785918" y="2571744"/>
            <a:ext cx="6000792" cy="3714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43042" y="85723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Los alumnos deben dejar fuera de la sala de examen  los efectos personales que no sean necesarios para el examen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9144000" cy="1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www.coordinacionempresarial.com/wp-content/uploads/2011/05/infracciones_y_sanci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2619375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48533" cy="40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208611" cy="36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4107"/>
            <a:ext cx="9144000" cy="262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data:image/jpeg;base64,/9j/4AAQSkZJRgABAQAAAQABAAD/2wCEAAkGBhISEBUSExQTFRAWFh0WFRgVFBgWFhUWFRkXGBoUFRgZGyYhFxwlGRYUHzEsJCcqLCwtGB8xNjAuOCYrLSkBCQoKBQUFDQUFDSkYEhgpKSkpKSkpKSkpKSkpKSkpKSkpKSkpKSkpKSkpKSkpKSkpKSkpKSkpKSkpKSkpKSkpKf/AABEIAMkA+gMBIgACEQEDEQH/xAAbAAEAAwEBAQEAAAAAAAAAAAAABQYHBAMBAv/EAEYQAAIBAwMCBQIDBgEJBQkAAAECAwAEEQUSIQYxBxMiQVEUYTJCgRUjJFJxkTMXJTRyk6GxwdFig5LS8Qg1Q0RTVGNkgv/EABQBAQAAAAAAAAAAAAAAAAAAAAD/xAAUEQEAAAAAAAAAAAAAAAAAAAAA/9oADAMBAAIRAxEAPwDcaUpQKUpQKUpQKUpQKUpQKUpQKUpQKUpQKUrznnCKXY4VQST8ADJPH2oPSlcel6xDcp5kEiSJ8qwOPsR3B+x5rm166uYlEsCLMFyXh5WSQcf4T52hgMnDKd3bK96CVpXBoeuw3cImgbdGSR2KsrKcMrKwBVgfYivmr6ylsFeUEQltrScbYixAUyfCknG7sCRnAyQEhSvgNfaBSlKBSlKBSlKBSlKBSlKBSlKBSlKBSlKBSlKBSlKBSlKBSlKBSlKCndVdHSmb6+wcQ6iqkNkZiulA4inGRzwAG7jj4BX06M67F2TbXCG31OMHzoGVhwDjfGTw6EFTwT39xgm21jXi4sFzdRiw86TWoSBm2Bby0GTiZwQExuOPfuDwaCe620u4065bV7LLRnB1CDPpljTGZkB4DhQckc+/OWBuWkavbX9qJYissEilSCODkYaORT2PcEGqfZv1HcxqJE0+2RkAfzFeWQnHOUDFBu+D25FRnRfhVqenoTDqMcTOdzxfT+dCWGQCCzgjIxkhQfbnAoJ/pPWHtbxtInGFVS9i7OC0tspwI2weWQbhzglU7cEm81jPXXT/AFBK0Ewjs5ZLWTfDLbArN2H4klbaVJwSoB7fFXTpDxOtbxhA+63vhgPBOvlsW4z5eT6uc8Z3faguVKUoFKUoFKUoFKUoFKUoFKUoFKUoFKUoFKUoFKUoFKUoFKUoFV3rvrFdMtfqGikly4QKnyQzZc/lXCnnB5wPerFVL6rvTd3iaQhZUaMz3rqSp+nztEKHHeRjg4PCg/PAZfrXi81+YluYri10xuZPp/3j3BVvwea3lhUzgHbk5+c8a30FremT24TTjGsacGNV2Ovbl0PqPJ/Ec5OeTTrHqeDSLEP5YIG2KCFfTvb8qjg4AAJzg9vkjNGliuWZb640NYY0XfvtbhY7tF/xGcorL5n+qwzyR7kUGxUrj0jVobmFJ4XWSJxlWX3+x9wR2IPINdlAqI6i6Utb6Py7mJZAPwk8OhPujjlT/SpelBmOnandaLcJa3kjT6VIdtvdODutz+WGc/HsD+vAyq6aDXDrmiQ3du9vOu+KQYYf7wQfYggEH5FVTw71OaGWfSrpt81rhoJCfVNav+BjnuV4U47ZA9skL1SlKBSlKBSlKBSlKBSlKBSlKBSlKBSlKBSlKBSlKBSlKD4xqneHKCYXWo4P8ZcM0ZPfyIf3UWfj8Lt//Q71bbokIxHfacc45x84OP7Gq34X4/Y1ljP+AvcY55z7/NBGWFubzXZ5ZADDYIsMIIPE0yrI8o9shTt/UVeyKqfQRO/USxO79oyj1DBwI4An6bNuPt/erYDQZ3pFp+z9ee3V9llewtNDCD6FuIynm4X8pKhm44OcewxotUHryULq2jlAPPM8q/hLHymjCydvs3v2PPsavooPtKUoFZ54mfwl1Yaou0CKYW9wcnc0E5xjH5gp3nHyR98aHVP8W7QSaNd8gFUEgJ+Y3Vx+vpx+tBbxX2uPR7oyW8Uh/E8aOcfLKCf+NdlApSlApSlApSlApSlApSlApSlApSlApSlApSlApSlB8YcVUfC5mXTxbuCslrLLbMD/APjclSPkbGTn371b6o892un60oJC2+pL2ycLeQ4GeTgeZGyLxyWUfNBU+vXu7G9nc3k1ppt2RL5kEHnP56RpG0OcgxM4XIOcekfBxMdP9M3L263NjrV06SerNzGs6NgkEbXIMfIYHHxWhajpsVxE0UyLJE4wysMqR3/44P2IqqP4RaeUWLFx9MuSIfqpvKy3dsbs5P2OP7nIVXoKa81PVRdXLQtFp6yQxSwKwjuJJdyFlY8MNmTxjHo45rX64tI0eG1hWCCNY4V/Cq9ueSeeSSfc81zdUXk8Vs0lu1srp6mN0WWEIPxFmU5X5z24+9BLUqkeH3iUuoARyxmG52F1Hq8ueNWKGWBmALKGBBHcffnF3oFUzxfvCmkToud82yBABklpXUYxj+Xd/wAucVc6ourzG91q3tV5gscXU5B7TsrLBGffIUl+M8NQXa3j2oq98ADPzgYzXpQUoFKUoFKUoFKUoFKUoFKUoFKUoFKV43V5HEu6R1RB3Z2CqPfueOwNB7Uqi6n4yadFJ5aGa4/me2j82NeAeXyAe/5c1FWPW0+tXBtrLzbW1SPN1PhVnV3DAQRg5CHd3Yc+hsEcZDTXkA7kD+pxVd1jxG0213Ca7hDL3RW8x/6bUyc1W9Y6LgSVVSwa9lCjM9/eOYgXyMZkLl3JUEhUx6hyOw5J4ZbSQxqmmQTFQWFlpNxcyDJGM7CFA743Y7EgfAWC38X9KcxBblSZW2gFWUocHmTcBsGRj7kjGe9XIGsptQJ5WS9t728jmAT/ANzpbRR7sfvBIxEqkAd93GeMnGJnoW/ezuH0e5LFowXspDyJbT8qE/zx4K+3A44HIX6sy6/6fTUdWt7OYsiLZzyxMuc+cXRR249IUP8Aft71ptUrxDs2jktNSRGc2UpMqrk/w0y7JXCgZYr6W49g2fsHv0p1U/mnT75lXUIhw2AiXUZyVlhHudoG4Y4Ofvi3ZqpdR9M2mswwuJ32Rt5kUls6BgxA53lWIxwcDHIGewxFzeH9/bkTWWp3cky8+VfSmaGQc5U4A2e3IBx/vAWfqfV7iCNfprV7mZ22qAyqiHH45WJ9K/0H244qox+G15eyrJq92J4kIZLaAGODPP4+AW7/ANfvjipTSfEVVk+m1JBY3YGR5jj6eYcDdBKTg8kcZyP0OLSNWg/+rF/tF/60HpbWEcaqqIiqi7UCqFCr/KoA4HA4Fe9Rd71VZQ/4t1bpntvmRSfbgFsmq5c9Y3V4RHpluxU/iurqOSKFAeP3aMA0ze/Ax2z34CR6w6u+mCwQL52ozcQQKRk98ySeyRqASScDj+uIDwq1KGMSWcyyxaszGe6E4CvO78mWMgkMgHAx2xnHJNWHpjoeG0Zp3JuL6Tma5lAMjn4QdokxgBV9gBzgV+OtOh475FdSYb2L1W9wnDxsDkAkcsme4+5I5oLPSqn0T1i1yGtrpDBqUIxNEwxvAJHnw8DfG2M8cDPxgm2UClKUClKUClKUClKUClKUCue+1CKGNpZXSONRlmdgqgfcmoLq3rEWpSCGM3GoTf4MCnHGcGWVv/hxjnk98H7kU/WEhX95qs4vtQQ74tPgOYkfnaqwLkyckgvLnj2+Qml8Qpr07NLt3lG7a1zcK0dqgHc8EPIcYwAB+IVD6jpNo1x/GNPq+pLg/TxL+4gOcgGMERxJzjMzEkex5qYHV1xC8b3QPmyp+60+1i86dMkYkmlLAcAYPCKC/OcZrhvbnYWSeVLZ5/WbDTkQ3cryEEmabaG3NyCyiMDJ9Zxmg7La8uYJbeOeWzsY3kCx2drD50kgJA2s+AFXJySiAAHJNSPU3TZRvrrKNRfRncyphBdxnPmQy44YkElWIJDAfeoEwPaWrTsI9JtWK+YIY/qr6XO4KJJWUhXJb+WQgk+oVJdIXFyG8wQmDTWBcyXt1LNdSZUBH2uxEC8DgntjgUHabyLUrT6i2EQuY9wj+pTm1uBgMJUIOyRP6fGDg817qxVs3Tz3u7kyglpptTNjChUABVSFkUEgdgn3yTuIm+oOn3VjqOnEfVlQWjVh5F6g5CyAcbyp9L5yOOcVzxWEGphL6zkjinOI5pGgSeaMIObcCUlYWBc5wvOexyDQUmGS2MytBBp8jbuCsV/qr8MzKSwCqG7Hk5G7sKnNQ0W7v7c3JkK6nbTb7PfaNakFFVmiVXctIr47kkZBHbNevUfT+n2luYLjUJvNdcRi8u55QBnGRbxOgYAZA4x2HyDA6bDbW202sm+RB+Oy0R3mXcDl1nuC+MjcTyRjcABQaN0H1vFqVsJF9M6YW4iOd0T8jBB/KSrYP2I7g1ZWUEYPINY74jdJz2Fyms2Gcod92u7BfkAyFcYIcMwYADH4gO5Go9Oa9FeWsVzFny5F3DPcHJBU/cMCP0oM28R+no9Jgk1HT7iSzmLqPJQqbednO04hYFQwQs3YgBDgDuLv4e311NYRS3UkMsrjcHh/CyEDBbgAPncDtGOKhr0Nf62kPBtNPUSyDvvuZlYIh/1UO79SPerzb2yRqERVVB2VQFUe/AHAoKl4saFDcaTcmRctDG00ZHdXjUtwfggbT8g/0Io3hp0HZaj51/NZxx2zFY7eEF9oMf8AiSH1ZOX474wDxV28V9QdbH6aLBnvZVtE3dh52dzHg8bAw+24H2xVo0fSo7aCO3iGIo0CL84UdyfcnuT7kmg49N6Psbcgw2tvGy9mWFAw9s7sbs8fNemv9TW1kiyXMgjR3CKSCcsfbgH7n4AFSlZdqVoNW19Yjg2mmANKCdyyzSYYJsIxxtwe/wCA/NBqANfaAUoKR4l9MyyxpfWh2ajaZkiYDmSPB3wH5BGSAc85H5jVi6X6gjvbSK6j/DIucZztYcMhOOSrBh+lStZ90s6afq1zpvaG5/jbX7M2RNCO3uhZQBwoOTQaDSlKBSlKBSlKBSlKBXLqmqRW0LzTOscKDLMxwByAP7kgfckV1VzalpsVxE8MyLJE42srDII/9cH5BANBh+o9TCXXnv8AT2YqkUaPvDpFcSOGVYnJYGNXXaqMy7fMCEgZDHS+mDY3qyX9qohu5UMMzAATRPxlJFPG9SFPI5wO4rOOpOmbvS7hCoin04q0AMx25t3GTZXMgHALkCNmOFbGSBxTTdaW0u47qF5JE4WYZxLPFtKiC5QnAvINpZeAZkBIOQdwXbpO6EJcxqFtUdxcXV07NdXrwq+541HJVSpOWJ9IIVR3r30VJPJIso1tbRiZGurn95NPvyTcLHuycjDBpiMDA2YGBPR2Vrcyw36YmdI2EDq+UAk4YpzjcQNufYZHzUTB09c3xD6jtSDOUsonJQj/APbkH+Ow/lXCcfmoP3ALhLeNrA/VNckyPc3U7bFBXKyeWADtPYJGFAz7VHzdP74xcP8A53uGfaqtJGlnEfUGIj9SKq+oZKyPnA+asfUWlRyRqJJmhtI+ZVVljSRAAAkj91j+QCM5war911EZYttqVstMTAe8kVYV2ey2SOADuyAJCNvPpDGgsXTdvdpGy3P0wwQIktlcJHGFAC5fBJ9uABgDj2Fc6h0+bTZ5dSs4zLC43XtspILkf/NQ9wJB+YY9QBPfmvW31W4mg8uy3QWqR7RfXgLMQgxvjifDS8AHfIVXucN2qc0nqiC4JVC5TIRJXTy47hsMSIC2PNwqMSVG3HIJFBnnUdkzCXV4bi2WGd4/KeIQJKE2rEHe6uRmIgKQVjXcDkc4OYJtXYMDcX8zK2QheTUHjVmIYIv08VuJWPqClWIx7YAq6X1v+yrpsxB9DumBlBw62lyzcybCMJAx2Z7hW5G3gNydT6N/nDSpZrma5iku2IDMPLB2mSDy0QBMK2PUSWI9yOAELoN68bGS3ntBauVMrbooVm2KF8q4kvJ5p0AAZSPL/mx3zXTaa9HogllhHm6NchntmQl1hu0VgYCT6ijmPhu3A+5r213puDRtSTUVg8ywnzHdBk802zucidS2SFJ4P6j8ygdXiLqdrqclhpsFxFIs9zvmEUisRFCrFssCdhPqx8kfags3hppEkNgkk2DdXDNczsMZZ5iWAJHwhUfbBxxVsrytbcRoqLwqqFXnOAowOT34FR/VGsNa2ks6RvNIi+iONGdnc8KMLzjcRk+wyaCj6nqYvepbW2QB47BJJpSSCPMdAo4x+JGMX9CT2xWmish8FdJliv8AUzdENeq0YkYermTfIxD/AHO3I9tta1LOqjLEKPknA/uaCL6u6hSxsprpsfu0yoP5nPpROPlyo+2c1AeEnTT2tj5sxJurpvqJi2c5kGQrAgYYA8/cn7VCdRTrrOqQ2MTCTTbbE14yHdHJIfwQMwODwPYn8Te68aiBQfaUpQKpviZobyW6Xlvj62yYzwk4wV482M54wyDP9VHI5q229yjglGVgCVJUggMpwVOPcEEEe1ejrkYPINBG9N69He2sV1Fny5V3AEYIOSCp+4YEfpUnWceFz/R3N9pL+kxTGe3Bb8VvNggRqfZcDPJ5kP3rR6BSlKBSlKBSlKBSlKDzubZZEZHUMjAqysAVZSMFSDwQRWM9RdI/s+7QR7mgkGy33N+LB3mwMuMpKAoe3fO5XQLzwV2quHWdFguoWhuI1kiYcqw/3g91I9iORQZZ05qbWEIvYJkurI4OoQx+mS3dnI+qEWSYmKgeYmAMqxHGNuoXOtKLQ3USPOnliVFhXc8qsAy7AcZyCDWOa507d2N6PJkcX3a2nYfu9RjxzaXXOw3AwcE48wAZ9W01xeF/iz9NMLS6wlq7HBYBRbyn8XAACxM+TjACZ+AaDS9fv8xJHdW0d3feZ5kNrAWZUIz5ZmdhgKB3d1Ck9lOBXp1XqqRJAZLZLnVNv7iBMuBI4VXYFgNsYOBvYD9Ca79b0R1SV7JoraeaRXuJim5vLVdpYAggsFA2g4Ucn3Oap+z4wWneSa2tZZBkkv8AtDUn7gZGJIos4AjRQSAThFPIdd957yoLmN7m7c74rJSUs7dG/NdTbSspXDcnOWI2pyDXppunsLlnic3d/wDhlupQfpLYZwYreNWxuGMbFOeDvdc4bt1fU3WPz7+ZbGy5HkhwZ5BjtJKhO09/RDlv+2ewh7bUr67j3Q7dI0lFBSWSOMTOv2Rm2Qx59zyeMdzgLP1l1fY2cDC8dCrqR5PDySgg5UR+4PIycL8kVifTHV6S3tnYw7zbx6ik1q0ow0ULq4e2Kh24ywCncexPvgQ2v3unQF0iLaneOx3XU5kWMZAGI4w+Zm/F6mOO2M1bPCHoG7kv11K6hEUKAtGDGkO9yu1SkKqAFA5zhecEZ5oN1u7NJY2ikUNG6lWU9mVhgg1kl34SXdhdw3WmOk0UUjOlvcNt2GRNrgPn1ggY5wR6e/JrYqUFAbqrXW3KukRo3G1nvY2QfcgYL/oRXPInU8uVzpluDxuXzHZRxllDbgT37itHpQZfZeB6kytc393K07b5hEVgSRvVy6+rdjcf7nipRPBLSfzwySMRyz3ExYn5OHAz+lXylBGdPdN21jCILaMRxAk4BJJJ7szHJY9hyewA9qk6UoFVDxL6yNjaEQ+q9mPl2yKNzl243hcHIXv2wTtHvUv1V1TBp9s1xO2FHCqOXkc9kQe5P9h3PFVHoHpqW5mbV9Rj/inb+FjfOLaEZ24U4wx3HuM+/BY0E/4ddJ/s+yWIszTSHzpix586RV3Due20Duc4z71Z6UoM98Q5BY31jqn5Q5tLnHcwzZKk/ZHDNxycgVoKmobrPp9b2wntj3kjO32xIvqQ8fDhaifCfXzdaVAzFjLEDBLuGDviwOfn0lDn7/OaC4UpSgUpSgUpSgUpQ0DNKql50LJJI8n7S1JC7swWOZBGgYkhEUxnAAwO/t968l6Iu4xmHVr0N7+csE6/+Foxjg/NBPdQ9Pw3sDQTKShwQVO10ZTlXRvysCM5/wCIyKwrq3oZEvAtysnnOWw0W0ftEZJDxswIhu/5kxiVsBcF8nX00PUwMftJD9zYpk/2kA/3VE9TeHl7fQtDPqCNGcED6GLCsucMrbyynnuCDjI9zQVfo/riTS/ItbyZbjT5/wDRLsEjywuFaKVW9S7WKghuUz8DAnb7WLeC9/h86hq1wGeLdIvl21u+WGJMbYoguO2Wbv8AmFVPWNOksZGtb2FJ7aYYZ19DXm3G2ZGJIW+XcxIO3zNv4iSN2f214BHLa2Rmk+plPlxIo8zy0ZgqTsIw0rFQrbUOwdyCeAFj6l65ijuDM8q6lfjiNyu2wtScf6PF3lYEfiOAc55NfvpPpDVtZxPPO4gXJje6DSKXPO6GInEnsMkbfbnGB36F/wCz9c3C+deTiB3G7YF82TcxyTJkqqn3wCe/2rRo/Dm6HH7X1DGBwpjUAjjj08DGOB2x70FV6f6YuNFb1aal9ySLm22tNycqpjf1RlSDyvByvORza5urdUmAW10x4iwx5t5KiJGcn1NGhLsP6YzX7Xw7uPfVtS/8cf8A5K+nw7n5/wA7an9v3kf27+jmg4W6I1mQ7pNaZDnIWG1UIAcnA9YyBkjnPAHxXBrWga9Z2zzwak95KmCYTaISw7HYcsSRnOABnH9BU5D4bSbQH1XVWI5ytyqc5z/Icj7EmvC98JElk3vqGqHttH1Wdp9ypKnGfT27Y/pgI7pXrzU7m3MscdhdFOJY0lltZom252SLKhXggjIODg47E15XHjc8FyLa5sHE7AbVtrmK6LFjhVwoGCfjvyOORXW/gNpzMzs927tyxefJZjzuY7ck/wDWi+BdhH64GuI5wD5bidhtbHBO3DYz8EH70HTH41WCnbcrdWkmOVuLdwR7fkDff+xq0aZ1bZXGBDdW8jEZ2rKhbA+Vzkf2qide+HcMWm3Uv1N+3loZVV7t3RnXBBdXOG9X6/HPe0y+G2mSjL2NuGYeoKgUgkcgFMY/qKCyyXKqu5mAXGck4GO+cmql1F4o2luVigP1l3IdscFswkYn/tMuQgH35+2MkeY8GtIySbXI9lM0xVf9UeZxU/onSdnZ5+mt4oieCUQbiBxgseT+poKloPRV1d3ialqpXzE/0a1Qho7fOeXPId+x49+fYAaHSlApSlAqodCdFyafLeDzQ9rNMJYEySY87t+7Ixk5QcfyVb6UClKUClKUClKUCvy7hQSSAAMkngAD3Jr9Vwa7o63VtLbuzrHKhRjG21trd8HB7jjkEEEig7I5QwBBBBGQR2IPYg+4r95qkaZ4Vx28ZjivtTRSfa6AxwAAB5eBwPYf8BjvfoFDgm81LcPcXsq5x8hcDvk9vc+2AAtGaVXX6HhIH7+/yMc/tC6zx/3uORkHjPJr5F0FbKAFkvVA7AahdgDPfjzqCU1zRYbyB7edd8LjDDt2OQQfYggGonpDw+stNU/Tx/vGyGkc7pWBIO3dgYXgcDA4z3r9DoK2DFhJfbyME/tC7yQOwJ87J7mvx/k9tefXeerlv4+79R+T+957mgsuaZqqt4ZWJO4i5ZsAZa9uiRtzjB832ycfFfh/C3TznK3BznveXR4OMj/F7HA/sKC27qZqof5JdL4zAzYGPVcXB9gBnMvsAAPgCvynhDpQGPpif6zzk/r+85oLjmm6qufDDS8EfSRcnPd8984B3ZA+w4rx/wAk2lf/AGo/2s2P1HmYNBbPNHzXm1/GF3l0CYzu3DGO+c5xjFVhfCfSRn+Dj5znLSH8QweS/H/LnFUrxe8N9OttMmuoLdYp0MYUozhcNIiHKbtvYn2oL14kalEulXgaSNS1vIqguoLMUICrk8kkgYHzU1oFyJLWBwxYNCjbmILNuRTlivBJ98cVVoPBvR9i/wAIp4HPmzZ7fPmVdLe3VEVEAVFAVQBgAAYAA+MUHpSlKBSlKBSlKBSlKBSlKBSlKBSlKBSlKBSlKBSlKBSlKBSlKBSlKBSlKBVJ8VxutraI/hlv7aNh33AyZ27fz/hHH2+1XaoLqzpr6xbcBgpgu4rkZGQ3lE5U/wBVZv1xQTgr7SlApSlApSlApSlApSlApSlApSlApSlApSlApSlApSlApSlApSlApSlApSlApSlApSlApSlApSlApSlApSlApSl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354263"/>
            <a:ext cx="6096000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4" name="AutoShape 6" descr="data:image/jpeg;base64,/9j/4AAQSkZJRgABAQAAAQABAAD/2wCEAAkGBhISEBUSExQTFRAWFh0WFRgVFBgWFhUWFRkXGBoUFRgZGyYhFxwlGRYUHzEsJCcqLCwtGB8xNjAuOCYrLSkBCQoKBQUFDQUFDSkYEhgpKSkpKSkpKSkpKSkpKSkpKSkpKSkpKSkpKSkpKSkpKSkpKSkpKSkpKSkpKSkpKSkpKf/AABEIAMkA+gMBIgACEQEDEQH/xAAbAAEAAwEBAQEAAAAAAAAAAAAABQYHBAMBAv/EAEYQAAIBAwMCBQIDBgEJBQkAAAECAwAEEQUSIQYxBxMiQVEUYTJCgRUjJFJxkTMXJTRyk6GxwdFig5LS8Qg1Q0RTVGNkgv/EABQBAQAAAAAAAAAAAAAAAAAAAAD/xAAUEQEAAAAAAAAAAAAAAAAAAAAA/9oADAMBAAIRAxEAPwDcaUpQKUpQKUpQKUpQKUpQKUpQKUpQKUpQKUrznnCKXY4VQST8ADJPH2oPSlcel6xDcp5kEiSJ8qwOPsR3B+x5rm166uYlEsCLMFyXh5WSQcf4T52hgMnDKd3bK96CVpXBoeuw3cImgbdGSR2KsrKcMrKwBVgfYivmr6ylsFeUEQltrScbYixAUyfCknG7sCRnAyQEhSvgNfaBSlKBSlKBSlKBSlKBSlKBSlKBSlKBSlKBSlKBSlKBSlKBSlKBSlKCndVdHSmb6+wcQ6iqkNkZiulA4inGRzwAG7jj4BX06M67F2TbXCG31OMHzoGVhwDjfGTw6EFTwT39xgm21jXi4sFzdRiw86TWoSBm2Bby0GTiZwQExuOPfuDwaCe620u4065bV7LLRnB1CDPpljTGZkB4DhQckc+/OWBuWkavbX9qJYissEilSCODkYaORT2PcEGqfZv1HcxqJE0+2RkAfzFeWQnHOUDFBu+D25FRnRfhVqenoTDqMcTOdzxfT+dCWGQCCzgjIxkhQfbnAoJ/pPWHtbxtInGFVS9i7OC0tspwI2weWQbhzglU7cEm81jPXXT/AFBK0Ewjs5ZLWTfDLbArN2H4klbaVJwSoB7fFXTpDxOtbxhA+63vhgPBOvlsW4z5eT6uc8Z3faguVKUoFKUoFKUoFKUoFKUoFKUoFKUoFKUoFKUoFKUoFKUoFKUoFV3rvrFdMtfqGikly4QKnyQzZc/lXCnnB5wPerFVL6rvTd3iaQhZUaMz3rqSp+nztEKHHeRjg4PCg/PAZfrXi81+YluYri10xuZPp/3j3BVvwea3lhUzgHbk5+c8a30FremT24TTjGsacGNV2Ovbl0PqPJ/Ec5OeTTrHqeDSLEP5YIG2KCFfTvb8qjg4AAJzg9vkjNGliuWZb640NYY0XfvtbhY7tF/xGcorL5n+qwzyR7kUGxUrj0jVobmFJ4XWSJxlWX3+x9wR2IPINdlAqI6i6Utb6Py7mJZAPwk8OhPujjlT/SpelBmOnandaLcJa3kjT6VIdtvdODutz+WGc/HsD+vAyq6aDXDrmiQ3du9vOu+KQYYf7wQfYggEH5FVTw71OaGWfSrpt81rhoJCfVNav+BjnuV4U47ZA9skL1SlKBSlKBSlKBSlKBSlKBSlKBSlKBSlKBSlKBSlKBSlKD4xqneHKCYXWo4P8ZcM0ZPfyIf3UWfj8Lt//Q71bbokIxHfacc45x84OP7Gq34X4/Y1ljP+AvcY55z7/NBGWFubzXZ5ZADDYIsMIIPE0yrI8o9shTt/UVeyKqfQRO/USxO79oyj1DBwI4An6bNuPt/erYDQZ3pFp+z9ee3V9llewtNDCD6FuIynm4X8pKhm44OcewxotUHryULq2jlAPPM8q/hLHymjCydvs3v2PPsavooPtKUoFZ54mfwl1Yaou0CKYW9wcnc0E5xjH5gp3nHyR98aHVP8W7QSaNd8gFUEgJ+Y3Vx+vpx+tBbxX2uPR7oyW8Uh/E8aOcfLKCf+NdlApSlApSlApSlApSlApSlApSlApSlApSlApSlApSlB8YcVUfC5mXTxbuCslrLLbMD/APjclSPkbGTn371b6o892un60oJC2+pL2ycLeQ4GeTgeZGyLxyWUfNBU+vXu7G9nc3k1ppt2RL5kEHnP56RpG0OcgxM4XIOcekfBxMdP9M3L263NjrV06SerNzGs6NgkEbXIMfIYHHxWhajpsVxE0UyLJE4wysMqR3/44P2IqqP4RaeUWLFx9MuSIfqpvKy3dsbs5P2OP7nIVXoKa81PVRdXLQtFp6yQxSwKwjuJJdyFlY8MNmTxjHo45rX64tI0eG1hWCCNY4V/Cq9ueSeeSSfc81zdUXk8Vs0lu1srp6mN0WWEIPxFmU5X5z24+9BLUqkeH3iUuoARyxmG52F1Hq8ueNWKGWBmALKGBBHcffnF3oFUzxfvCmkToud82yBABklpXUYxj+Xd/wAucVc6ourzG91q3tV5gscXU5B7TsrLBGffIUl+M8NQXa3j2oq98ADPzgYzXpQUoFKUoFKUoFKUoFKUoFKUoFKUoFKV43V5HEu6R1RB3Z2CqPfueOwNB7Uqi6n4yadFJ5aGa4/me2j82NeAeXyAe/5c1FWPW0+tXBtrLzbW1SPN1PhVnV3DAQRg5CHd3Yc+hsEcZDTXkA7kD+pxVd1jxG0213Ca7hDL3RW8x/6bUyc1W9Y6LgSVVSwa9lCjM9/eOYgXyMZkLl3JUEhUx6hyOw5J4ZbSQxqmmQTFQWFlpNxcyDJGM7CFA743Y7EgfAWC38X9KcxBblSZW2gFWUocHmTcBsGRj7kjGe9XIGsptQJ5WS9t728jmAT/ANzpbRR7sfvBIxEqkAd93GeMnGJnoW/ezuH0e5LFowXspDyJbT8qE/zx4K+3A44HIX6sy6/6fTUdWt7OYsiLZzyxMuc+cXRR249IUP8Aft71ptUrxDs2jktNSRGc2UpMqrk/w0y7JXCgZYr6W49g2fsHv0p1U/mnT75lXUIhw2AiXUZyVlhHudoG4Y4Ofvi3ZqpdR9M2mswwuJ32Rt5kUls6BgxA53lWIxwcDHIGewxFzeH9/bkTWWp3cky8+VfSmaGQc5U4A2e3IBx/vAWfqfV7iCNfprV7mZ22qAyqiHH45WJ9K/0H244qox+G15eyrJq92J4kIZLaAGODPP4+AW7/ANfvjipTSfEVVk+m1JBY3YGR5jj6eYcDdBKTg8kcZyP0OLSNWg/+rF/tF/60HpbWEcaqqIiqi7UCqFCr/KoA4HA4Fe9Rd71VZQ/4t1bpntvmRSfbgFsmq5c9Y3V4RHpluxU/iurqOSKFAeP3aMA0ze/Ax2z34CR6w6u+mCwQL52ozcQQKRk98ySeyRqASScDj+uIDwq1KGMSWcyyxaszGe6E4CvO78mWMgkMgHAx2xnHJNWHpjoeG0Zp3JuL6Tma5lAMjn4QdokxgBV9gBzgV+OtOh475FdSYb2L1W9wnDxsDkAkcsme4+5I5oLPSqn0T1i1yGtrpDBqUIxNEwxvAJHnw8DfG2M8cDPxgm2UClKUClKUClKUClKUClKUCue+1CKGNpZXSONRlmdgqgfcmoLq3rEWpSCGM3GoTf4MCnHGcGWVv/hxjnk98H7kU/WEhX95qs4vtQQ74tPgOYkfnaqwLkyckgvLnj2+Qml8Qpr07NLt3lG7a1zcK0dqgHc8EPIcYwAB+IVD6jpNo1x/GNPq+pLg/TxL+4gOcgGMERxJzjMzEkex5qYHV1xC8b3QPmyp+60+1i86dMkYkmlLAcAYPCKC/OcZrhvbnYWSeVLZ5/WbDTkQ3cryEEmabaG3NyCyiMDJ9Zxmg7La8uYJbeOeWzsY3kCx2drD50kgJA2s+AFXJySiAAHJNSPU3TZRvrrKNRfRncyphBdxnPmQy44YkElWIJDAfeoEwPaWrTsI9JtWK+YIY/qr6XO4KJJWUhXJb+WQgk+oVJdIXFyG8wQmDTWBcyXt1LNdSZUBH2uxEC8DgntjgUHabyLUrT6i2EQuY9wj+pTm1uBgMJUIOyRP6fGDg817qxVs3Tz3u7kyglpptTNjChUABVSFkUEgdgn3yTuIm+oOn3VjqOnEfVlQWjVh5F6g5CyAcbyp9L5yOOcVzxWEGphL6zkjinOI5pGgSeaMIObcCUlYWBc5wvOexyDQUmGS2MytBBp8jbuCsV/qr8MzKSwCqG7Hk5G7sKnNQ0W7v7c3JkK6nbTb7PfaNakFFVmiVXctIr47kkZBHbNevUfT+n2luYLjUJvNdcRi8u55QBnGRbxOgYAZA4x2HyDA6bDbW202sm+RB+Oy0R3mXcDl1nuC+MjcTyRjcABQaN0H1vFqVsJF9M6YW4iOd0T8jBB/KSrYP2I7g1ZWUEYPINY74jdJz2Fyms2Gcod92u7BfkAyFcYIcMwYADH4gO5Go9Oa9FeWsVzFny5F3DPcHJBU/cMCP0oM28R+no9Jgk1HT7iSzmLqPJQqbednO04hYFQwQs3YgBDgDuLv4e311NYRS3UkMsrjcHh/CyEDBbgAPncDtGOKhr0Nf62kPBtNPUSyDvvuZlYIh/1UO79SPerzb2yRqERVVB2VQFUe/AHAoKl4saFDcaTcmRctDG00ZHdXjUtwfggbT8g/0Io3hp0HZaj51/NZxx2zFY7eEF9oMf8AiSH1ZOX474wDxV28V9QdbH6aLBnvZVtE3dh52dzHg8bAw+24H2xVo0fSo7aCO3iGIo0CL84UdyfcnuT7kmg49N6Psbcgw2tvGy9mWFAw9s7sbs8fNemv9TW1kiyXMgjR3CKSCcsfbgH7n4AFSlZdqVoNW19Yjg2mmANKCdyyzSYYJsIxxtwe/wCA/NBqANfaAUoKR4l9MyyxpfWh2ajaZkiYDmSPB3wH5BGSAc85H5jVi6X6gjvbSK6j/DIucZztYcMhOOSrBh+lStZ90s6afq1zpvaG5/jbX7M2RNCO3uhZQBwoOTQaDSlKBSlKBSlKBSlKBXLqmqRW0LzTOscKDLMxwByAP7kgfckV1VzalpsVxE8MyLJE42srDII/9cH5BANBh+o9TCXXnv8AT2YqkUaPvDpFcSOGVYnJYGNXXaqMy7fMCEgZDHS+mDY3qyX9qohu5UMMzAATRPxlJFPG9SFPI5wO4rOOpOmbvS7hCoin04q0AMx25t3GTZXMgHALkCNmOFbGSBxTTdaW0u47qF5JE4WYZxLPFtKiC5QnAvINpZeAZkBIOQdwXbpO6EJcxqFtUdxcXV07NdXrwq+541HJVSpOWJ9IIVR3r30VJPJIso1tbRiZGurn95NPvyTcLHuycjDBpiMDA2YGBPR2Vrcyw36YmdI2EDq+UAk4YpzjcQNufYZHzUTB09c3xD6jtSDOUsonJQj/APbkH+Ow/lXCcfmoP3ALhLeNrA/VNckyPc3U7bFBXKyeWADtPYJGFAz7VHzdP74xcP8A53uGfaqtJGlnEfUGIj9SKq+oZKyPnA+asfUWlRyRqJJmhtI+ZVVljSRAAAkj91j+QCM5war911EZYttqVstMTAe8kVYV2ey2SOADuyAJCNvPpDGgsXTdvdpGy3P0wwQIktlcJHGFAC5fBJ9uABgDj2Fc6h0+bTZ5dSs4zLC43XtspILkf/NQ9wJB+YY9QBPfmvW31W4mg8uy3QWqR7RfXgLMQgxvjifDS8AHfIVXucN2qc0nqiC4JVC5TIRJXTy47hsMSIC2PNwqMSVG3HIJFBnnUdkzCXV4bi2WGd4/KeIQJKE2rEHe6uRmIgKQVjXcDkc4OYJtXYMDcX8zK2QheTUHjVmIYIv08VuJWPqClWIx7YAq6X1v+yrpsxB9DumBlBw62lyzcybCMJAx2Z7hW5G3gNydT6N/nDSpZrma5iku2IDMPLB2mSDy0QBMK2PUSWI9yOAELoN68bGS3ntBauVMrbooVm2KF8q4kvJ5p0AAZSPL/mx3zXTaa9HogllhHm6NchntmQl1hu0VgYCT6ijmPhu3A+5r213puDRtSTUVg8ywnzHdBk802zucidS2SFJ4P6j8ygdXiLqdrqclhpsFxFIs9zvmEUisRFCrFssCdhPqx8kfags3hppEkNgkk2DdXDNczsMZZ5iWAJHwhUfbBxxVsrytbcRoqLwqqFXnOAowOT34FR/VGsNa2ks6RvNIi+iONGdnc8KMLzjcRk+wyaCj6nqYvepbW2QB47BJJpSSCPMdAo4x+JGMX9CT2xWmish8FdJliv8AUzdENeq0YkYermTfIxD/AHO3I9tta1LOqjLEKPknA/uaCL6u6hSxsprpsfu0yoP5nPpROPlyo+2c1AeEnTT2tj5sxJurpvqJi2c5kGQrAgYYA8/cn7VCdRTrrOqQ2MTCTTbbE14yHdHJIfwQMwODwPYn8Te68aiBQfaUpQKpviZobyW6Xlvj62yYzwk4wV482M54wyDP9VHI5q229yjglGVgCVJUggMpwVOPcEEEe1ejrkYPINBG9N69He2sV1Fny5V3AEYIOSCp+4YEfpUnWceFz/R3N9pL+kxTGe3Bb8VvNggRqfZcDPJ5kP3rR6BSlKBSlKBSlKBSlKDzubZZEZHUMjAqysAVZSMFSDwQRWM9RdI/s+7QR7mgkGy33N+LB3mwMuMpKAoe3fO5XQLzwV2quHWdFguoWhuI1kiYcqw/3g91I9iORQZZ05qbWEIvYJkurI4OoQx+mS3dnI+qEWSYmKgeYmAMqxHGNuoXOtKLQ3USPOnliVFhXc8qsAy7AcZyCDWOa507d2N6PJkcX3a2nYfu9RjxzaXXOw3AwcE48wAZ9W01xeF/iz9NMLS6wlq7HBYBRbyn8XAACxM+TjACZ+AaDS9fv8xJHdW0d3feZ5kNrAWZUIz5ZmdhgKB3d1Ck9lOBXp1XqqRJAZLZLnVNv7iBMuBI4VXYFgNsYOBvYD9Ca79b0R1SV7JoraeaRXuJim5vLVdpYAggsFA2g4Ucn3Oap+z4wWneSa2tZZBkkv8AtDUn7gZGJIos4AjRQSAThFPIdd957yoLmN7m7c74rJSUs7dG/NdTbSspXDcnOWI2pyDXppunsLlnic3d/wDhlupQfpLYZwYreNWxuGMbFOeDvdc4bt1fU3WPz7+ZbGy5HkhwZ5BjtJKhO09/RDlv+2ewh7bUr67j3Q7dI0lFBSWSOMTOv2Rm2Qx59zyeMdzgLP1l1fY2cDC8dCrqR5PDySgg5UR+4PIycL8kVifTHV6S3tnYw7zbx6ik1q0ow0ULq4e2Kh24ywCncexPvgQ2v3unQF0iLaneOx3XU5kWMZAGI4w+Zm/F6mOO2M1bPCHoG7kv11K6hEUKAtGDGkO9yu1SkKqAFA5zhecEZ5oN1u7NJY2ikUNG6lWU9mVhgg1kl34SXdhdw3WmOk0UUjOlvcNt2GRNrgPn1ggY5wR6e/JrYqUFAbqrXW3KukRo3G1nvY2QfcgYL/oRXPInU8uVzpluDxuXzHZRxllDbgT37itHpQZfZeB6kytc393K07b5hEVgSRvVy6+rdjcf7nipRPBLSfzwySMRyz3ExYn5OHAz+lXylBGdPdN21jCILaMRxAk4BJJJ7szHJY9hyewA9qk6UoFVDxL6yNjaEQ+q9mPl2yKNzl243hcHIXv2wTtHvUv1V1TBp9s1xO2FHCqOXkc9kQe5P9h3PFVHoHpqW5mbV9Rj/inb+FjfOLaEZ24U4wx3HuM+/BY0E/4ddJ/s+yWIszTSHzpix586RV3Due20Duc4z71Z6UoM98Q5BY31jqn5Q5tLnHcwzZKk/ZHDNxycgVoKmobrPp9b2wntj3kjO32xIvqQ8fDhaifCfXzdaVAzFjLEDBLuGDviwOfn0lDn7/OaC4UpSgUpSgUpSgUpQ0DNKql50LJJI8n7S1JC7swWOZBGgYkhEUxnAAwO/t968l6Iu4xmHVr0N7+csE6/+Foxjg/NBPdQ9Pw3sDQTKShwQVO10ZTlXRvysCM5/wCIyKwrq3oZEvAtysnnOWw0W0ftEZJDxswIhu/5kxiVsBcF8nX00PUwMftJD9zYpk/2kA/3VE9TeHl7fQtDPqCNGcED6GLCsucMrbyynnuCDjI9zQVfo/riTS/ItbyZbjT5/wDRLsEjywuFaKVW9S7WKghuUz8DAnb7WLeC9/h86hq1wGeLdIvl21u+WGJMbYoguO2Wbv8AmFVPWNOksZGtb2FJ7aYYZ19DXm3G2ZGJIW+XcxIO3zNv4iSN2f214BHLa2Rmk+plPlxIo8zy0ZgqTsIw0rFQrbUOwdyCeAFj6l65ijuDM8q6lfjiNyu2wtScf6PF3lYEfiOAc55NfvpPpDVtZxPPO4gXJje6DSKXPO6GInEnsMkbfbnGB36F/wCz9c3C+deTiB3G7YF82TcxyTJkqqn3wCe/2rRo/Dm6HH7X1DGBwpjUAjjj08DGOB2x70FV6f6YuNFb1aal9ySLm22tNycqpjf1RlSDyvByvORza5urdUmAW10x4iwx5t5KiJGcn1NGhLsP6YzX7Xw7uPfVtS/8cf8A5K+nw7n5/wA7an9v3kf27+jmg4W6I1mQ7pNaZDnIWG1UIAcnA9YyBkjnPAHxXBrWga9Z2zzwak95KmCYTaISw7HYcsSRnOABnH9BU5D4bSbQH1XVWI5ytyqc5z/Icj7EmvC98JElk3vqGqHttH1Wdp9ypKnGfT27Y/pgI7pXrzU7m3MscdhdFOJY0lltZom252SLKhXggjIODg47E15XHjc8FyLa5sHE7AbVtrmK6LFjhVwoGCfjvyOORXW/gNpzMzs927tyxefJZjzuY7ck/wDWi+BdhH64GuI5wD5bidhtbHBO3DYz8EH70HTH41WCnbcrdWkmOVuLdwR7fkDff+xq0aZ1bZXGBDdW8jEZ2rKhbA+Vzkf2qide+HcMWm3Uv1N+3loZVV7t3RnXBBdXOG9X6/HPe0y+G2mSjL2NuGYeoKgUgkcgFMY/qKCyyXKqu5mAXGck4GO+cmql1F4o2luVigP1l3IdscFswkYn/tMuQgH35+2MkeY8GtIySbXI9lM0xVf9UeZxU/onSdnZ5+mt4oieCUQbiBxgseT+poKloPRV1d3ialqpXzE/0a1Qho7fOeXPId+x49+fYAaHSlApSlAqodCdFyafLeDzQ9rNMJYEySY87t+7Ixk5QcfyVb6UClKUClKUClKUCvy7hQSSAAMkngAD3Jr9Vwa7o63VtLbuzrHKhRjG21trd8HB7jjkEEEig7I5QwBBBBGQR2IPYg+4r95qkaZ4Vx28ZjivtTRSfa6AxwAAB5eBwPYf8BjvfoFDgm81LcPcXsq5x8hcDvk9vc+2AAtGaVXX6HhIH7+/yMc/tC6zx/3uORkHjPJr5F0FbKAFkvVA7AahdgDPfjzqCU1zRYbyB7edd8LjDDt2OQQfYggGonpDw+stNU/Tx/vGyGkc7pWBIO3dgYXgcDA4z3r9DoK2DFhJfbyME/tC7yQOwJ87J7mvx/k9tefXeerlv4+79R+T+957mgsuaZqqt4ZWJO4i5ZsAZa9uiRtzjB832ycfFfh/C3TznK3BznveXR4OMj/F7HA/sKC27qZqof5JdL4zAzYGPVcXB9gBnMvsAAPgCvynhDpQGPpif6zzk/r+85oLjmm6qufDDS8EfSRcnPd8984B3ZA+w4rx/wAk2lf/AGo/2s2P1HmYNBbPNHzXm1/GF3l0CYzu3DGO+c5xjFVhfCfSRn+Dj5znLSH8QweS/H/LnFUrxe8N9OttMmuoLdYp0MYUozhcNIiHKbtvYn2oL14kalEulXgaSNS1vIqguoLMUICrk8kkgYHzU1oFyJLWBwxYNCjbmILNuRTlivBJ98cVVoPBvR9i/wAIp4HPmzZ7fPmVdLe3VEVEAVFAVQBgAAYAA+MUHpSlKBSlKBSlKBSlKBSlKBSlKBSlKBSlKBSlKBSlKBSlKBSlKBSlKBSlKBVJ8VxutraI/hlv7aNh33AyZ27fz/hHH2+1XaoLqzpr6xbcBgpgu4rkZGQ3lE5U/wBVZv1xQTgr7SlApSlApSlApSlApSlApSlApSlApSlApSlApSlApSlApSlApSlApSlApSlApSlApSlApSlApSlApSlApSlApSl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354263"/>
            <a:ext cx="6096000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776" name="AutoShape 8" descr="data:image/jpeg;base64,/9j/4AAQSkZJRgABAQAAAQABAAD/2wCEAAkGBhISEBUSExQTFRAWFh0WFRgVFBgWFhUWFRkXGBoUFRgZGyYhFxwlGRYUHzEsJCcqLCwtGB8xNjAuOCYrLSkBCQoKBQUFDQUFDSkYEhgpKSkpKSkpKSkpKSkpKSkpKSkpKSkpKSkpKSkpKSkpKSkpKSkpKSkpKSkpKSkpKSkpKf/AABEIAMkA+gMBIgACEQEDEQH/xAAbAAEAAwEBAQEAAAAAAAAAAAAABQYHBAMBAv/EAEYQAAIBAwMCBQIDBgEJBQkAAAECAwAEEQUSIQYxBxMiQVEUYTJCgRUjJFJxkTMXJTRyk6GxwdFig5LS8Qg1Q0RTVGNkgv/EABQBAQAAAAAAAAAAAAAAAAAAAAD/xAAUEQEAAAAAAAAAAAAAAAAAAAAA/9oADAMBAAIRAxEAPwDcaUpQKUpQKUpQKUpQKUpQKUpQKUpQKUpQKUrznnCKXY4VQST8ADJPH2oPSlcel6xDcp5kEiSJ8qwOPsR3B+x5rm166uYlEsCLMFyXh5WSQcf4T52hgMnDKd3bK96CVpXBoeuw3cImgbdGSR2KsrKcMrKwBVgfYivmr6ylsFeUEQltrScbYixAUyfCknG7sCRnAyQEhSvgNfaBSlKBSlKBSlKBSlKBSlKBSlKBSlKBSlKBSlKBSlKBSlKBSlKBSlKCndVdHSmb6+wcQ6iqkNkZiulA4inGRzwAG7jj4BX06M67F2TbXCG31OMHzoGVhwDjfGTw6EFTwT39xgm21jXi4sFzdRiw86TWoSBm2Bby0GTiZwQExuOPfuDwaCe620u4065bV7LLRnB1CDPpljTGZkB4DhQckc+/OWBuWkavbX9qJYissEilSCODkYaORT2PcEGqfZv1HcxqJE0+2RkAfzFeWQnHOUDFBu+D25FRnRfhVqenoTDqMcTOdzxfT+dCWGQCCzgjIxkhQfbnAoJ/pPWHtbxtInGFVS9i7OC0tspwI2weWQbhzglU7cEm81jPXXT/AFBK0Ewjs5ZLWTfDLbArN2H4klbaVJwSoB7fFXTpDxOtbxhA+63vhgPBOvlsW4z5eT6uc8Z3faguVKUoFKUoFKUoFKUoFKUoFKUoFKUoFKUoFKUoFKUoFKUoFKUoFV3rvrFdMtfqGikly4QKnyQzZc/lXCnnB5wPerFVL6rvTd3iaQhZUaMz3rqSp+nztEKHHeRjg4PCg/PAZfrXi81+YluYri10xuZPp/3j3BVvwea3lhUzgHbk5+c8a30FremT24TTjGsacGNV2Ovbl0PqPJ/Ec5OeTTrHqeDSLEP5YIG2KCFfTvb8qjg4AAJzg9vkjNGliuWZb640NYY0XfvtbhY7tF/xGcorL5n+qwzyR7kUGxUrj0jVobmFJ4XWSJxlWX3+x9wR2IPINdlAqI6i6Utb6Py7mJZAPwk8OhPujjlT/SpelBmOnandaLcJa3kjT6VIdtvdODutz+WGc/HsD+vAyq6aDXDrmiQ3du9vOu+KQYYf7wQfYggEH5FVTw71OaGWfSrpt81rhoJCfVNav+BjnuV4U47ZA9skL1SlKBSlKBSlKBSlKBSlKBSlKBSlKBSlKBSlKBSlKBSlKD4xqneHKCYXWo4P8ZcM0ZPfyIf3UWfj8Lt//Q71bbokIxHfacc45x84OP7Gq34X4/Y1ljP+AvcY55z7/NBGWFubzXZ5ZADDYIsMIIPE0yrI8o9shTt/UVeyKqfQRO/USxO79oyj1DBwI4An6bNuPt/erYDQZ3pFp+z9ee3V9llewtNDCD6FuIynm4X8pKhm44OcewxotUHryULq2jlAPPM8q/hLHymjCydvs3v2PPsavooPtKUoFZ54mfwl1Yaou0CKYW9wcnc0E5xjH5gp3nHyR98aHVP8W7QSaNd8gFUEgJ+Y3Vx+vpx+tBbxX2uPR7oyW8Uh/E8aOcfLKCf+NdlApSlApSlApSlApSlApSlApSlApSlApSlApSlApSlB8YcVUfC5mXTxbuCslrLLbMD/APjclSPkbGTn371b6o892un60oJC2+pL2ycLeQ4GeTgeZGyLxyWUfNBU+vXu7G9nc3k1ppt2RL5kEHnP56RpG0OcgxM4XIOcekfBxMdP9M3L263NjrV06SerNzGs6NgkEbXIMfIYHHxWhajpsVxE0UyLJE4wysMqR3/44P2IqqP4RaeUWLFx9MuSIfqpvKy3dsbs5P2OP7nIVXoKa81PVRdXLQtFp6yQxSwKwjuJJdyFlY8MNmTxjHo45rX64tI0eG1hWCCNY4V/Cq9ueSeeSSfc81zdUXk8Vs0lu1srp6mN0WWEIPxFmU5X5z24+9BLUqkeH3iUuoARyxmG52F1Hq8ueNWKGWBmALKGBBHcffnF3oFUzxfvCmkToud82yBABklpXUYxj+Xd/wAucVc6ourzG91q3tV5gscXU5B7TsrLBGffIUl+M8NQXa3j2oq98ADPzgYzXpQUoFKUoFKUoFKUoFKUoFKUoFKUoFKV43V5HEu6R1RB3Z2CqPfueOwNB7Uqi6n4yadFJ5aGa4/me2j82NeAeXyAe/5c1FWPW0+tXBtrLzbW1SPN1PhVnV3DAQRg5CHd3Yc+hsEcZDTXkA7kD+pxVd1jxG0213Ca7hDL3RW8x/6bUyc1W9Y6LgSVVSwa9lCjM9/eOYgXyMZkLl3JUEhUx6hyOw5J4ZbSQxqmmQTFQWFlpNxcyDJGM7CFA743Y7EgfAWC38X9KcxBblSZW2gFWUocHmTcBsGRj7kjGe9XIGsptQJ5WS9t728jmAT/ANzpbRR7sfvBIxEqkAd93GeMnGJnoW/ezuH0e5LFowXspDyJbT8qE/zx4K+3A44HIX6sy6/6fTUdWt7OYsiLZzyxMuc+cXRR249IUP8Aft71ptUrxDs2jktNSRGc2UpMqrk/w0y7JXCgZYr6W49g2fsHv0p1U/mnT75lXUIhw2AiXUZyVlhHudoG4Y4Ofvi3ZqpdR9M2mswwuJ32Rt5kUls6BgxA53lWIxwcDHIGewxFzeH9/bkTWWp3cky8+VfSmaGQc5U4A2e3IBx/vAWfqfV7iCNfprV7mZ22qAyqiHH45WJ9K/0H244qox+G15eyrJq92J4kIZLaAGODPP4+AW7/ANfvjipTSfEVVk+m1JBY3YGR5jj6eYcDdBKTg8kcZyP0OLSNWg/+rF/tF/60HpbWEcaqqIiqi7UCqFCr/KoA4HA4Fe9Rd71VZQ/4t1bpntvmRSfbgFsmq5c9Y3V4RHpluxU/iurqOSKFAeP3aMA0ze/Ax2z34CR6w6u+mCwQL52ozcQQKRk98ySeyRqASScDj+uIDwq1KGMSWcyyxaszGe6E4CvO78mWMgkMgHAx2xnHJNWHpjoeG0Zp3JuL6Tma5lAMjn4QdokxgBV9gBzgV+OtOh475FdSYb2L1W9wnDxsDkAkcsme4+5I5oLPSqn0T1i1yGtrpDBqUIxNEwxvAJHnw8DfG2M8cDPxgm2UClKUClKUClKUClKUClKUCue+1CKGNpZXSONRlmdgqgfcmoLq3rEWpSCGM3GoTf4MCnHGcGWVv/hxjnk98H7kU/WEhX95qs4vtQQ74tPgOYkfnaqwLkyckgvLnj2+Qml8Qpr07NLt3lG7a1zcK0dqgHc8EPIcYwAB+IVD6jpNo1x/GNPq+pLg/TxL+4gOcgGMERxJzjMzEkex5qYHV1xC8b3QPmyp+60+1i86dMkYkmlLAcAYPCKC/OcZrhvbnYWSeVLZ5/WbDTkQ3cryEEmabaG3NyCyiMDJ9Zxmg7La8uYJbeOeWzsY3kCx2drD50kgJA2s+AFXJySiAAHJNSPU3TZRvrrKNRfRncyphBdxnPmQy44YkElWIJDAfeoEwPaWrTsI9JtWK+YIY/qr6XO4KJJWUhXJb+WQgk+oVJdIXFyG8wQmDTWBcyXt1LNdSZUBH2uxEC8DgntjgUHabyLUrT6i2EQuY9wj+pTm1uBgMJUIOyRP6fGDg817qxVs3Tz3u7kyglpptTNjChUABVSFkUEgdgn3yTuIm+oOn3VjqOnEfVlQWjVh5F6g5CyAcbyp9L5yOOcVzxWEGphL6zkjinOI5pGgSeaMIObcCUlYWBc5wvOexyDQUmGS2MytBBp8jbuCsV/qr8MzKSwCqG7Hk5G7sKnNQ0W7v7c3JkK6nbTb7PfaNakFFVmiVXctIr47kkZBHbNevUfT+n2luYLjUJvNdcRi8u55QBnGRbxOgYAZA4x2HyDA6bDbW202sm+RB+Oy0R3mXcDl1nuC+MjcTyRjcABQaN0H1vFqVsJF9M6YW4iOd0T8jBB/KSrYP2I7g1ZWUEYPINY74jdJz2Fyms2Gcod92u7BfkAyFcYIcMwYADH4gO5Go9Oa9FeWsVzFny5F3DPcHJBU/cMCP0oM28R+no9Jgk1HT7iSzmLqPJQqbednO04hYFQwQs3YgBDgDuLv4e311NYRS3UkMsrjcHh/CyEDBbgAPncDtGOKhr0Nf62kPBtNPUSyDvvuZlYIh/1UO79SPerzb2yRqERVVB2VQFUe/AHAoKl4saFDcaTcmRctDG00ZHdXjUtwfggbT8g/0Io3hp0HZaj51/NZxx2zFY7eEF9oMf8AiSH1ZOX474wDxV28V9QdbH6aLBnvZVtE3dh52dzHg8bAw+24H2xVo0fSo7aCO3iGIo0CL84UdyfcnuT7kmg49N6Psbcgw2tvGy9mWFAw9s7sbs8fNemv9TW1kiyXMgjR3CKSCcsfbgH7n4AFSlZdqVoNW19Yjg2mmANKCdyyzSYYJsIxxtwe/wCA/NBqANfaAUoKR4l9MyyxpfWh2ajaZkiYDmSPB3wH5BGSAc85H5jVi6X6gjvbSK6j/DIucZztYcMhOOSrBh+lStZ90s6afq1zpvaG5/jbX7M2RNCO3uhZQBwoOTQaDSlKBSlKBSlKBSlKBXLqmqRW0LzTOscKDLMxwByAP7kgfckV1VzalpsVxE8MyLJE42srDII/9cH5BANBh+o9TCXXnv8AT2YqkUaPvDpFcSOGVYnJYGNXXaqMy7fMCEgZDHS+mDY3qyX9qohu5UMMzAATRPxlJFPG9SFPI5wO4rOOpOmbvS7hCoin04q0AMx25t3GTZXMgHALkCNmOFbGSBxTTdaW0u47qF5JE4WYZxLPFtKiC5QnAvINpZeAZkBIOQdwXbpO6EJcxqFtUdxcXV07NdXrwq+541HJVSpOWJ9IIVR3r30VJPJIso1tbRiZGurn95NPvyTcLHuycjDBpiMDA2YGBPR2Vrcyw36YmdI2EDq+UAk4YpzjcQNufYZHzUTB09c3xD6jtSDOUsonJQj/APbkH+Ow/lXCcfmoP3ALhLeNrA/VNckyPc3U7bFBXKyeWADtPYJGFAz7VHzdP74xcP8A53uGfaqtJGlnEfUGIj9SKq+oZKyPnA+asfUWlRyRqJJmhtI+ZVVljSRAAAkj91j+QCM5war911EZYttqVstMTAe8kVYV2ey2SOADuyAJCNvPpDGgsXTdvdpGy3P0wwQIktlcJHGFAC5fBJ9uABgDj2Fc6h0+bTZ5dSs4zLC43XtspILkf/NQ9wJB+YY9QBPfmvW31W4mg8uy3QWqR7RfXgLMQgxvjifDS8AHfIVXucN2qc0nqiC4JVC5TIRJXTy47hsMSIC2PNwqMSVG3HIJFBnnUdkzCXV4bi2WGd4/KeIQJKE2rEHe6uRmIgKQVjXcDkc4OYJtXYMDcX8zK2QheTUHjVmIYIv08VuJWPqClWIx7YAq6X1v+yrpsxB9DumBlBw62lyzcybCMJAx2Z7hW5G3gNydT6N/nDSpZrma5iku2IDMPLB2mSDy0QBMK2PUSWI9yOAELoN68bGS3ntBauVMrbooVm2KF8q4kvJ5p0AAZSPL/mx3zXTaa9HogllhHm6NchntmQl1hu0VgYCT6ijmPhu3A+5r213puDRtSTUVg8ywnzHdBk802zucidS2SFJ4P6j8ygdXiLqdrqclhpsFxFIs9zvmEUisRFCrFssCdhPqx8kfags3hppEkNgkk2DdXDNczsMZZ5iWAJHwhUfbBxxVsrytbcRoqLwqqFXnOAowOT34FR/VGsNa2ks6RvNIi+iONGdnc8KMLzjcRk+wyaCj6nqYvepbW2QB47BJJpSSCPMdAo4x+JGMX9CT2xWmish8FdJliv8AUzdENeq0YkYermTfIxD/AHO3I9tta1LOqjLEKPknA/uaCL6u6hSxsprpsfu0yoP5nPpROPlyo+2c1AeEnTT2tj5sxJurpvqJi2c5kGQrAgYYA8/cn7VCdRTrrOqQ2MTCTTbbE14yHdHJIfwQMwODwPYn8Te68aiBQfaUpQKpviZobyW6Xlvj62yYzwk4wV482M54wyDP9VHI5q229yjglGVgCVJUggMpwVOPcEEEe1ejrkYPINBG9N69He2sV1Fny5V3AEYIOSCp+4YEfpUnWceFz/R3N9pL+kxTGe3Bb8VvNggRqfZcDPJ5kP3rR6BSlKBSlKBSlKBSlKDzubZZEZHUMjAqysAVZSMFSDwQRWM9RdI/s+7QR7mgkGy33N+LB3mwMuMpKAoe3fO5XQLzwV2quHWdFguoWhuI1kiYcqw/3g91I9iORQZZ05qbWEIvYJkurI4OoQx+mS3dnI+qEWSYmKgeYmAMqxHGNuoXOtKLQ3USPOnliVFhXc8qsAy7AcZyCDWOa507d2N6PJkcX3a2nYfu9RjxzaXXOw3AwcE48wAZ9W01xeF/iz9NMLS6wlq7HBYBRbyn8XAACxM+TjACZ+AaDS9fv8xJHdW0d3feZ5kNrAWZUIz5ZmdhgKB3d1Ck9lOBXp1XqqRJAZLZLnVNv7iBMuBI4VXYFgNsYOBvYD9Ca79b0R1SV7JoraeaRXuJim5vLVdpYAggsFA2g4Ucn3Oap+z4wWneSa2tZZBkkv8AtDUn7gZGJIos4AjRQSAThFPIdd957yoLmN7m7c74rJSUs7dG/NdTbSspXDcnOWI2pyDXppunsLlnic3d/wDhlupQfpLYZwYreNWxuGMbFOeDvdc4bt1fU3WPz7+ZbGy5HkhwZ5BjtJKhO09/RDlv+2ewh7bUr67j3Q7dI0lFBSWSOMTOv2Rm2Qx59zyeMdzgLP1l1fY2cDC8dCrqR5PDySgg5UR+4PIycL8kVifTHV6S3tnYw7zbx6ik1q0ow0ULq4e2Kh24ywCncexPvgQ2v3unQF0iLaneOx3XU5kWMZAGI4w+Zm/F6mOO2M1bPCHoG7kv11K6hEUKAtGDGkO9yu1SkKqAFA5zhecEZ5oN1u7NJY2ikUNG6lWU9mVhgg1kl34SXdhdw3WmOk0UUjOlvcNt2GRNrgPn1ggY5wR6e/JrYqUFAbqrXW3KukRo3G1nvY2QfcgYL/oRXPInU8uVzpluDxuXzHZRxllDbgT37itHpQZfZeB6kytc393K07b5hEVgSRvVy6+rdjcf7nipRPBLSfzwySMRyz3ExYn5OHAz+lXylBGdPdN21jCILaMRxAk4BJJJ7szHJY9hyewA9qk6UoFVDxL6yNjaEQ+q9mPl2yKNzl243hcHIXv2wTtHvUv1V1TBp9s1xO2FHCqOXkc9kQe5P9h3PFVHoHpqW5mbV9Rj/inb+FjfOLaEZ24U4wx3HuM+/BY0E/4ddJ/s+yWIszTSHzpix586RV3Due20Duc4z71Z6UoM98Q5BY31jqn5Q5tLnHcwzZKk/ZHDNxycgVoKmobrPp9b2wntj3kjO32xIvqQ8fDhaifCfXzdaVAzFjLEDBLuGDviwOfn0lDn7/OaC4UpSgUpSgUpSgUpQ0DNKql50LJJI8n7S1JC7swWOZBGgYkhEUxnAAwO/t968l6Iu4xmHVr0N7+csE6/+Foxjg/NBPdQ9Pw3sDQTKShwQVO10ZTlXRvysCM5/wCIyKwrq3oZEvAtysnnOWw0W0ftEZJDxswIhu/5kxiVsBcF8nX00PUwMftJD9zYpk/2kA/3VE9TeHl7fQtDPqCNGcED6GLCsucMrbyynnuCDjI9zQVfo/riTS/ItbyZbjT5/wDRLsEjywuFaKVW9S7WKghuUz8DAnb7WLeC9/h86hq1wGeLdIvl21u+WGJMbYoguO2Wbv8AmFVPWNOksZGtb2FJ7aYYZ19DXm3G2ZGJIW+XcxIO3zNv4iSN2f214BHLa2Rmk+plPlxIo8zy0ZgqTsIw0rFQrbUOwdyCeAFj6l65ijuDM8q6lfjiNyu2wtScf6PF3lYEfiOAc55NfvpPpDVtZxPPO4gXJje6DSKXPO6GInEnsMkbfbnGB36F/wCz9c3C+deTiB3G7YF82TcxyTJkqqn3wCe/2rRo/Dm6HH7X1DGBwpjUAjjj08DGOB2x70FV6f6YuNFb1aal9ySLm22tNycqpjf1RlSDyvByvORza5urdUmAW10x4iwx5t5KiJGcn1NGhLsP6YzX7Xw7uPfVtS/8cf8A5K+nw7n5/wA7an9v3kf27+jmg4W6I1mQ7pNaZDnIWG1UIAcnA9YyBkjnPAHxXBrWga9Z2zzwak95KmCYTaISw7HYcsSRnOABnH9BU5D4bSbQH1XVWI5ytyqc5z/Icj7EmvC98JElk3vqGqHttH1Wdp9ypKnGfT27Y/pgI7pXrzU7m3MscdhdFOJY0lltZom252SLKhXggjIODg47E15XHjc8FyLa5sHE7AbVtrmK6LFjhVwoGCfjvyOORXW/gNpzMzs927tyxefJZjzuY7ck/wDWi+BdhH64GuI5wD5bidhtbHBO3DYz8EH70HTH41WCnbcrdWkmOVuLdwR7fkDff+xq0aZ1bZXGBDdW8jEZ2rKhbA+Vzkf2qide+HcMWm3Uv1N+3loZVV7t3RnXBBdXOG9X6/HPe0y+G2mSjL2NuGYeoKgUgkcgFMY/qKCyyXKqu5mAXGck4GO+cmql1F4o2luVigP1l3IdscFswkYn/tMuQgH35+2MkeY8GtIySbXI9lM0xVf9UeZxU/onSdnZ5+mt4oieCUQbiBxgseT+poKloPRV1d3ialqpXzE/0a1Qho7fOeXPId+x49+fYAaHSlApSlAqodCdFyafLeDzQ9rNMJYEySY87t+7Ixk5QcfyVb6UClKUClKUClKUCvy7hQSSAAMkngAD3Jr9Vwa7o63VtLbuzrHKhRjG21trd8HB7jjkEEEig7I5QwBBBBGQR2IPYg+4r95qkaZ4Vx28ZjivtTRSfa6AxwAAB5eBwPYf8BjvfoFDgm81LcPcXsq5x8hcDvk9vc+2AAtGaVXX6HhIH7+/yMc/tC6zx/3uORkHjPJr5F0FbKAFkvVA7AahdgDPfjzqCU1zRYbyB7edd8LjDDt2OQQfYggGonpDw+stNU/Tx/vGyGkc7pWBIO3dgYXgcDA4z3r9DoK2DFhJfbyME/tC7yQOwJ87J7mvx/k9tefXeerlv4+79R+T+957mgsuaZqqt4ZWJO4i5ZsAZa9uiRtzjB832ycfFfh/C3TznK3BznveXR4OMj/F7HA/sKC27qZqof5JdL4zAzYGPVcXB9gBnMvsAAPgCvynhDpQGPpif6zzk/r+85oLjmm6qufDDS8EfSRcnPd8984B3ZA+w4rx/wAk2lf/AGo/2s2P1HmYNBbPNHzXm1/GF3l0CYzu3DGO+c5xjFVhfCfSRn+Dj5znLSH8QweS/H/LnFUrxe8N9OttMmuoLdYp0MYUozhcNIiHKbtvYn2oL14kalEulXgaSNS1vIqguoLMUICrk8kkgYHzU1oFyJLWBwxYNCjbmILNuRTlivBJ98cVVoPBvR9i/wAIp4HPmzZ7fPmVdLe3VEVEAVFAVQBgAAYAA+MUHpSlKBSlKBSlKBSlKBSlKBSlKBSlKBSlKBSlKBSlKBSlKBSlKBSlKBSlKBVJ8VxutraI/hlv7aNh33AyZ27fz/hHH2+1XaoLqzpr6xbcBgpgu4rkZGQ3lE5U/wBVZv1xQTgr7SlApSlApSlApSlApSlApSlApSlApSlApSlApSlApSlApSlApSlApSlApSlApSlApSlApSlApSlApSlApSlApSl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2354263"/>
            <a:ext cx="6096000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78" name="Picture 10" descr="http://traduccionmedicatecnicaliteraria.files.wordpress.com/2012/09/le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86124"/>
            <a:ext cx="2714644" cy="3316412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56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428604"/>
            <a:ext cx="7715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1-Los alumnos entrarán a la sala de examen sólo  con el material autorizado</a:t>
            </a:r>
          </a:p>
          <a:p>
            <a:r>
              <a:rPr lang="es-ES" sz="2800" dirty="0" smtClean="0"/>
              <a:t>2</a:t>
            </a:r>
            <a:r>
              <a:rPr lang="es-ES" sz="2800" dirty="0" smtClean="0"/>
              <a:t>- Encontrarán en la mesa asignada una portada personalizada y el material establecido para dicha prueba (cuadernillo de datos, hoja de fórmulas, caso de estudio, papel milimetrado, etc.)</a:t>
            </a:r>
          </a:p>
          <a:p>
            <a:r>
              <a:rPr lang="es-ES" sz="2800" dirty="0" smtClean="0"/>
              <a:t>3-Si la prueba es estructurada responderán las preguntas en el cuadernillo de la  prueba. Cuando necesiten más espacio recibirán un cuadernillo adicional.</a:t>
            </a:r>
          </a:p>
          <a:p>
            <a:r>
              <a:rPr lang="es-ES" sz="2800" dirty="0" smtClean="0"/>
              <a:t>4-Si la prueba es no estructurada responderán en los cuadernillos que se les entregarán con las dimensiones autorizadas.</a:t>
            </a:r>
            <a:endParaRPr lang="es-E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85723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Comprueba con cuidado tu calendario de exámenes. Hay una copia en el aula y otra en la página web del instituto</a:t>
            </a:r>
            <a:endParaRPr lang="es-ES" sz="4000" dirty="0"/>
          </a:p>
        </p:txBody>
      </p:sp>
      <p:pic>
        <p:nvPicPr>
          <p:cNvPr id="38916" name="Picture 4" descr="http://ieslaorden.es/wp-content/uploads/2011/08/calendarioexamenes-300x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523608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1428736"/>
            <a:ext cx="6786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No se permitirá a los alumnos abandonar la sala el examen durante la primera hora, ni durante los últimos 15 minutos.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No se permitirá que los alumnos abandonen la sala si el examen dura una hora o menos.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Si un alumno abandona la sala de examen antes de la finalización del mismo, no se le permitirá regresar a ella.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1428736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Al abandonar la sala de examen los alumnos </a:t>
            </a:r>
            <a:r>
              <a:rPr lang="es-ES" sz="4000" b="1" dirty="0" smtClean="0"/>
              <a:t>NO</a:t>
            </a:r>
            <a:r>
              <a:rPr lang="es-ES" sz="4000" dirty="0" smtClean="0"/>
              <a:t> deben llevarse consigo ninguna de las pruebas de examen, los cuadernillos des datos, los cuadernillos de respuesta o el papel milimetrado.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928934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Cuando los alumnos toman un descanso entre un examen y otro pueden salir de la sala de examen, consultar sus apuntes y conversar libremente.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En cualquier caso, al salir de la sala de examen deben abandonar el espacio próximo a las aulas 102 y 103, porque otros compañeros pueden estar realizando un examen o a punto de empezarlo y necesitan un ambiente adecuado de silencio.</a:t>
            </a:r>
            <a:endParaRPr lang="es-ES" sz="2400" b="1" dirty="0"/>
          </a:p>
        </p:txBody>
      </p:sp>
      <p:sp>
        <p:nvSpPr>
          <p:cNvPr id="5122" name="AutoShape 2" descr="data:image/jpeg;base64,/9j/4AAQSkZJRgABAQAAAQABAAD/2wCEAAkGBhQSEBUUEhQUFBQVFBgXGRcWFBQUFxcYFBQXFxUYFRQXHCYeFxkjGhUUHy8gIycpLCwsFx4xNTAqNSYrLCkBCQoKDgwOGg8PGiwlHyQwLCwtMiksLCosKiwsKS4sLCwvLCksLCwsLCwpLCwpLCopLCwsLCwsLCwsLCwsLCwsLP/AABEIAPYAyAMBIgACEQEDEQH/xAAcAAABBAMBAAAAAAAAAAAAAAAAAwUGBwECBAj/xABIEAABAwIDBAcFBQQIBAcAAAABAAIDBBEFEiEGMUFRBxMiYXGBkRQyQqGxUmJywdEjM4KSCENTc6Ky4fAXJDTCFRYlVHTT8f/EABsBAAEFAQEAAAAAAAAAAAAAAAACAwQFBgEH/8QAMBEAAgICAAUCBAUEAwAAAAAAAAECAwQRBRIhMUETcTJRYYEUIiOxwUKRodEGM/D/2gAMAwEAAhEDEQA/ALxQhCABCEIAEIQgAQhNmMPdb94IY/if8R7m30HjqkTlyrYqMeZ6EsZ2nip9D238GN1PnyTC/EcRqBeOPqmnyPq79ER43SU1+pjMj+LzvPi46+iQftbUye41rR3C/wAyqPIzq/67PtH/AGXVOLKK3Gte8/8ARx1WGYhEC8ukPMtfm+X6JPD9uKiM9s9Y3iDofIhdD31L/fmcO6/6JpxLCSxue99df1VNLiEFNejJ/dltTXXYuS9RfstFk4Pj8VS27DqN7ToR5JxzKkmPINwbJ/oGl7AWyyDmMx0PqrNcc5I/qR/sV+TwZVvmjLp7FnoVfx1FUz3Zyfxarpi2nqo/fa2Qeh+SkV8dxp99ogS4bZ/S0yboUcodt4XaSB0Z79R6hPLsViABMjADu7Q1VrXk1WrcJIh2Y9tb1KLOpC0jma4XaQQeIN1un099hjWgQhC6AIQhAAhCEACEIQAIQhAAkqipaxpc8hoHErjxjHI6dt3G7juaN5UFra6arfdxs0bh8I/UqszuJV4q13ZPxcGV/wCZ9I/P/Q+YptwPdgbc/aO7yG8pjlp5ZnZpnk9x4eA3BddLRNZuGvPiukNWKy+KXZD79C5hGqjpUvu+5yQYcxvC/edVmWtYzQnXuSVfK5zhFFcudvt9E/YPsUxrbz9tx4fCP1XcLhtuZ18BbdCuPNa+/ZeRmjxKM/FbxXS6IOFt4IUsdg8JblMTLcsoTNVbMmM5qc6cYydP4TwKnZPALao89b2QoZtcn5RXtdSGOQtPl4cEphVX1cgPA6FP2N4b1rMzR228OPeD3qLZTe1teSgwl6kdS7+TTU2xvq0/uTjKtS1KwM7Db77C/osTwZmkcwR6qp6b0UfN1IxiuJhxswC32uPkm+KBz/dBKeo9nms7UjwWjyXW2vjaLNa63c3RWcbOVaqWy1WRCEeWpbGikjmieMrzEeBLiG+dtPVTzZ3G5HHqqgASWzNcLWe3mLcQoyK+N+h480i+J8LmSMJcI3ZgL7vtAdxCscDibplqza/YgZVX4lakkn7fyWahcOFYvHOzMw+IO8eIXcttCcZrmi9oy0ouD5ZLqCEISxIIQhAAhCEACZdotom07bDWQjQcu89y6McxhtPEXHVx0aOZUAponTyGSQ3ubm/E8vBUvFOIrGjyx+L9i0wcNW/qWfCv8mYqd87uslJN+e8+HIJ2jiAFgLBZY1KtasBbdK2W5FtZZvp4MBq5MQrjGLNaSTxtonANWtSbMJ7kmGuZbQxGaT6rYtgTIqSmdVVLgy+pc7gOAHeeQUK2i6cX9YW0UTcg/rJQbu8GAiw8VFNttqX10+Rrj7NEcsbRoHZdDIRxJ1tyFk10+GL0mqUceqMI/IzGVlStsciSwdNGINN3CF45GMj5gqe7K9L9NVObFKDTzONgHG8bj91/C/IgKopMLTbVUVk7DI2Ro2yR6QxyjynrWjQ6P/JybvZm3vlF+dhf1UU6J9tzMDQVJLnZT1TybktA1jN95A1B5eCmMMZbdh3sNv0Poslx7EVc1fDtLv7l5i388PY0LUnMcoJ/2V1ZVBOknaB0TWwxEte8XJBsWt3GxG4nd6qixaHkWqtD8rVCLk/A7zbSUFM4uq5hJKD+6YDJkI4EDS/iumHpmw0jXrWdxhP5XVMQ4X3LaXDF6FjqrHioQRR25llktsvt+FUtfD1tK9mu5zN1+T28D80w0pcxzoZdHDRVbsxtNNh0/WRG7TpJGT2XtHPkRrY8FcmKvZW0sVZT/EByBHc63EHRQOK4Nd1TtgtNdy44dnOb9Kx9H2+hxOY+J4lhNnDeODhyIUxwTG21DLjRw95vEH9FEqVzyO22x53/ACSUrXxPEsWjhvHAjvHFUfDOJzxZ8k3uJY5GPG9afxLsyxEJvwTF21EQcNDucORTgt7CcbIqUezM9ODhJxl3QIQhLEgk6icMaXONgBclKKGbdYrq2Fp+87/tH5+ii5eQsepzZJxaHfYoIZMRrnVc99zdwH2W/qnOGIAADcFyYZSZW3O8pxaF5rlXyusbbNHa4xShDsjLQlAFhoSjQohClIy1qa9qnFtHKR9h3+Up4a1cG0dNnpZB9w/Qp2hpWx380MNlN4RQXspRT4XpquPAYAG3O4C58lBNqttpJ3ubE4shGgA0Lu91ufJblQsyZ8sXpIy6g5y0iyJsNFtF37JYHRySSe2Ftg1uUOcWA3JzG+mvu6d5UK6Bsj8VtM4aROLGudo59wBYHQkAuIVx9JdHD7MHENEuYBu4OI+Id4spccSVH53Leh30eT82ylsWeKStc+kebRSkxv5gHS/McO8K86bEBO2CoaLNqIgSOTgL28tR5KicVhVp9GlVnwmK/wDVVLmDwJv5e8o3EIq7Dn9Oo/hT1Zr5kuLVT+Ok1FbI7gDlHg1W3XutG7wVCbWY66BlmG0srnG43tbm1t4nTyKznA6nOcnHv2JWZtwUV5Y/u6mPR8sbTyLwD6LtGBPlZniY6Rn2mDM3TkQqSfISbkkk8SvVnR3tTRuwumySxRhkTWOY57GOa5jbPuCRxub8brXrA098xX/h/qQnbmpoH0MbKaMNmaW65MrgLdsPf8Wvijofxg/8xROOj2GWPuc3R48+yfIrg2wqop55JYC10TnHKW7jbQkeJBTX0f1Bjxemt8Tyw+DmkFdjLn5ov2OQm1YmW0zVoPctHNS0bLC3IkehK1c1eazWpNGujI4aOrNLOHj9242ePzU/Y8EAjcVBaiEOaQeKe9kMRzRmF57ceni3gfyWu4Bnb3RN+xGz6ueKtXddyQoQha4pRKpnDGOcdzQSfIKsWSGecvdxOY+HAfRTTbSryUxA3vIb5bz8gong0Nml3P6BZLj+RpqteDQcMhyVSt8vohzaEq0LRoSzQsaOTZs0JVjVo0JZoXGRJMyAsVMOaNw5tKUYEouJ6exlvqU1icDm0lSxtw5rXDTkP1CqAr0DtDQiOpe1wuyUG/LXQj0IVT7RbBzQOLowZIydMou4dzmj6heh8KyYOPV9+pTdKrJQZGIpS0hzSQQbggkEEbiCNxUl2VxGaatYZZJJCGuF3vc82sdLuJ0umVmBzk2EMl/wO/RT7ZnZo0kZfLbrXjd9hvK/M8fAKzyboRg1vqwtmlETxhWD0Sj/ANNl/wDlj/LGq4xaberc2Cw/qcJpwdHTSmQ+ZJH+FoVdf+XEm38jmGt2ofMWH7F3gvNm3VMRLG/Wzox5FpsR9PVemaqPMxw5hU5i+AsqGyQONnMeSxxFyP8AQhZ7gF6qnJsm5cuWMZfVlRLKkc2wFW1xAjzAfEHNse8XK78H6O5C7NU2jYPhBBc7uFtw71tZZVSW+ZEV2xS3sc8CjLaCO+lwSPAk2Tj0f03WYvTW+F5f5NaSksVma1uVoAaBYAcANApH0P4Wc9RWOHZijMbDze/V1vAAfzKDVL4rH9WRq052LRYEeovzJPqStXhLMjs0DkAtHBecTlzSbNTF9TmeFyipMEzJhuBs4c2ldrwuSrizMI5hPY9rqsjOPglw1Lo+zJ4x9wCNxF0Jo2Trespm33s7J8t3yshepU2KyCmvJnLYOubi/BHNvKvNM1nBrb+bj+gWtGyzGjuTftDLnq5PxBvpYJ1YF57xa31Lm/r+xp4w9PHhH6bFWhKtCTYEqFTkSYowJUBaMCVaksiyYowLZYaspIyR/bDCDNDmZ77NR39yg1FjAIs7eFbBCgO2WxbnPEtMBc6ObuB7/FXXDsmC/Ss7eGRMnG9Zbj3X+RvfibbaJhxLEb8VKsJ6PHHWokt91v6qU0OyVNHuja483DMfmp8uIY9D6bkRYYE+8nopnD8Gkq52RgFrHOAdIQcrW/Eb+F1ezQzNGyIWihjDW8twA+QS0dO1vutA8AAt1DzOMzyKnUo6TJ9NEKeq6syq42k2aqPay+GMuY4A3BA1/wDyysdCrMbJljy5ojk4RnHll2Ky6uoaO1C/luv9EzYniDh7zXDxBCuGoqGsbme5rW83ENHqVywzU84OR0UoG/KWO9bKzq4jJfndfT6EN4Nfhsoykopa2obBAMz3m3c0cXOPBo4lXpTYOykpoaSLc0ZnndmI1Lj3l30WaPCmQuL4A2NzgAS1jdQNwOl7JaGJ13Oecz3bz3cAFOyeN1zxnXWmpPoPUYyqfNvZq5IuC6HJF6y6J8WIPCQcF0OSL0pEyDF9jZss00fA2cPofqPRC4sKky18f3gR8j+iwvQ+DXc2Kt+Ct4jDVvN80mM9S69U4n+1Pyd/on1iYZv+pd/eu/zFPzFis7/s/uX93ww9hZiVakmJVqgFdMVYlWpJiVaksjSFQsrAWUkZNHvsuV8xKVqQudLih+CXcLpSF2q0DSV0ww23rraFSaSFVlCE2RgQhNO1eNCkopp+LIyW/jOjPmQnKq3ZNQXdvRxvRC6XCf8Ax7FZ2zOd7DREMyNcWiSQ3BNx+E342tzTttX0MxNYZ8LL6WpjbdrWPdkky8Dc6ONrX3G+qd+hjAPZsJic736gmZxO/t+7f+ED1UzrqxsUT5HmzWNL3HkGi5+i9YpohVUqorologttvZX2w20xrKNkrv3guyQbrPbodOF9D5qTxyXCr3ohpnDDy8i3WzPkA7iQPyKn0DLLzPiNcK8mcYdkyyXWCb7mzkg9LOSL1BQuIk9IvSzkg9KJkDiidath8R+aFhv/AFkP4h9SsLacGb/D/cj8QS3D2/k4sbiyVUg5Pv66p5Yubbely1Obg9oPmND+S3oZMzGnuVDxSvkukvqWfN6lFc/odjUq1ItKVaVUkOaFWFLBIApVpXGRZIXaVskmlKApAy0BC16scluhBzZgBZQhAAhCiW1e1jYWuGcMY33ncSeTe9O00yulyxHaqnY9Ileccwq86XJnTeyYfGe3VTi9t4Y0gX9ST/AVFW9J1Nm/rR97KPpmupF0YtOJYvLXOJfFSxiOIuB1c++6/EDMf4gtVwrhFtWTGyxdF1+4nKhXCH5Jply01O2NjWMFmsaGtHINFgPQBV9014w5tJHRxfvq6URADfkBGc+GrR5lWMqk/wCt2mnc/wBygiaxjTr2n/EPNxPkFq8q9UUytfhFbFbeiZYThjKeCOFg7MbA0d+UanxJufNdTispN5Xk85OcnJ92WCRoUi8pVxSLiuofihNyRelXlIOXSXBHPQjNXRDl+hKEtsszPWud9lp/IIXoHBatYybIPEpfqKPySHHbyjzRMkHwOsfB3+oCjmCzaFvLX1VhYnR9bC9h+JpHnw+arClkMcljpY2I+qruPY/5+def3RP4bP1MeVfldSRtKVaUg0pVpWQCSFmpRhSIK3BQRpI6AUo1yQa5bgpAw0LLKTa5bgrghoyhCFw4I1k2WNzuTSfkvM/SBjTpqpzLnJGbAfe+J3iSvS1fFmie0by0/ReYduMOdFWSX3POcHud+hutX/xpQdsm++uguxtUPl+fUj69adFWy3sOGRRuFpX/ALWTnmeAQD4NyjyVBdEOyXt2JRhzbww2lkuLghp7LT4ut5Ar1YtyVgKqtkg12NYw8bxLCz5SZvmwK1CbLz7sZ0jUkNXiE073N9pqQ5pDC5uRpflJtu99VvFYTsxJwgtt/L3F1/Ei43OSZKbMJ2npqofsJo5O4GzvNp1TZi/SBSQSdVndNNwigYZX/wCHQeq85hh3yn6ag9+xPTilvZIXlJOKiv8A5yqg0yPwusbDwcAHOtzdHvCeMFx6KrhEsLrtJsQRZzSN7XN4FPZHD8jHjzWR0h+qcZdEzteVy1U2VpPIJdxTRjE17MG8/wCwFHqhzySLGmHM9Eh2CpOxJKfiNh4Df8z8kJ/wai6qBjOIaL+J1KF6hh1ejTGBnsq31bpTO1V/trhfVzdYB2ZN/c4fqFYC48Ww5s8TmO4jQ8jwKRnY34ipx8+BeFk/h7VLx5ILhdVmbY7wnBpUcs6CUhws5psQn2CYOAI3LzbIqdcmaO+tfFHszqaUoCkGlKByjEGURYFKNckAVsCuDEoi4K2DkiHrfMuaG2hYOWcyRBWbrmhHKLXVbdJ2AwtgkllbmjFy2xs5r3aAA8iVYmZVf0mSPrcQo8MjOj3B8lu88fBgcfEq34NXOzKiovXl+weq6ov6ks6CdmfZsMErhaSqd1h55BcRj0zH+JWOk4IGsa1jAGtaA0AaAACwA8kovSysMEX3rhGAUwbl9ngy/Z6qO3pay703YntFTU/7+eKM8nPaDru7O9AEU2g6GqCoDnQsNJMb2kgJaATzjBykeFlEdgqsYJVmhxCCKMyuPU1rW2Emu58h4ajlY6HmrGj6RcPc7L7VGDcDtZmAk/Zc4AO8iujarZeDEqV0Mti1wux4sSx1uy9h/wB3CAHtVJhcbW41iYhsIbxZg33euIu+3f717JpwvpJrIaV2GNY6XEYpX07ZNcrY26CVzjxG4X5AnvkuzeBNpKcRg5nk5pHne+R2rnEnfqs/x3KhXjup/FL/ANsm4dTlPm8Icp5Q0EncElsrhxnqDK4dlhv/ABcB+a4MQmMjxGzUk204nkrAwTCxBC1g373HmTvVNwTB9Sz1JLoi3y7fQp0vil+x3oQhbkzYIQhAET23wYFnXt0LB2+F28/JRTD67IbH3T8lZuKUImgkidukjcw+D2lv5rzrsrtQWvNJVHLLG4xgniWEtLXHncaHis3xbhvPu2C91/Jf8NzIuPoW/Yttj7jRKNKj1BiGQ2Pu/RPkcoIuNQsTZW4Mm20uDOhrluCkQ5bByaIriLXWwckQ5bByBpxFc62zpG6zdcEcornUG6JqE1mJ1uJu1YHGGE/UjwYGj+Mp423xj2bD55B72Qtb+J/ZHpe/kpB0Y4P7NhNLHazjGJHfil7Zv6geS2f/ABqjUZ3P2X8kHKemkSlCELWkMw5twuSDB4WG7Yow77WRub+a112IQBy1+FxTxmOaNkjHb2vaHA+RUZj2DdSOz4bO+ADfTyOdNTP7sriXR+LT5J2xnbOjpBeeojZ3XL3fyMBd8lz4L0hUFW8MgqY3PJsGHNG8+DHgE+SAKx6P5i+rxJ8wyVLqn9pH9gAvtY8RckX7gpNiWIZey3fz5f6qM4xMI9pKvqvigZn7nFrD67lONk9m85E0o7IN2g/F3nuWOzsCV+e9dd6+xoMScKsf1Z+O31Z17IbOltppB2iOyDwvxPepagBC1OPjxogoRKa++V83OQIQhSBgEIQgAXlzpuwP2bF5HNFmztEw8XaPt/E0nzXqNVH/AEisB6yihqWjtQSFrj9yUDf4Oa31KAIBsTto6VzKea7nuIax+8uPAO7+9WBTVjoz3cQV5+oqx0UjJIzZ8bg9p5Oabg+oXqjC6aDFaOOri7D5G9q24PGj2uHcb/JZ/P4Srdzq+6L3E4npenf1XzOKlrmvGm/kuoOTJiOCzU57QNuDm7vXh5rFNi5Gjte/isdfhzrlrWi0dMZrmqe0Pwcs5lxQV7HbjryOi6Q5Q3FruRZQa7i2ZZzJHMs5kkRykR6SoevFHSXt7TVsafwj3u/iFcbGgAACwGgA4BU9ibs+0GFxk6NEkn8VncP4AriXpHBa+TDh9dv/ACUmU/1GCEIVuRgSNVSNkbleMw5XNj4jilkIA5qfDomCzI2NHJrGj6BNeP7FUlYB1sQD26slZ+zlY7g5kjdQQQO7RPqEAU50b4CHYricdU8zTRSsJebftGnPYutoLWbpxv3K4mtsLDcq16PGZ8bxmVvuiSKPdvcM+ax7svzCstIUIpuSXVinOTSTfRAhCEsSCEIQAIQhAAmnavAxWUU9OdOtjLQeTt7D5OATshAHiCpp3Rvcx4LXNcWuB3gtNiD5hWl0EbdilqXUkzrRVBGQncyXd5BwsPENXP087J+zYh7QxtoqkZtAbCVujx4nR3mVWQNtQgD3BJGHCxAIPAqN4nsRG+5iPVnlvb6cFFuhnpM9uh9lqHf81E3Qk6zMHHveOPrzVnpi7HruWprY9TfZS9weisq3Zeoi3szDm3X5b1wMqXs4kdx/Qq3Fzz4fG/32Nd4gFUt3A4S+CX9y3r4xLWrYplaMxlw3gH5JZuN82/NTSbZGmd/V5fwkj81Cukj2XC6XrT1j5HuyxszDtG1ySbaNA1Pkq2fALPGiQuI4su8WhiZWB20WHP8AdBZIzUjU2ebf4grrXm+WkqqdmHYrVu7JqW2Y1uXq4nWIc5w4uAdoeFua9Hg3Wpw6XRRGt+CiyZxna5Q7GUIQpRHBCFglADdPtBEyrjpS79tLG+RrfuxloPmbm34St8cxmOlp5J5XAMjaXHvsNAO8nQeKp6l2akx7EautZO+njge2GmlZxMZ1IsR2ba3B+McipB/wiqal7RieIy1UDHZuqALA495vp9fBAHZ0I4W9lA+ol/eVkz5z4HRv/cfNWIkqWlbGxrI2hrGNDWtGgAaLAAeCVQAIQhAAhCEACEIQAIQhAEX6R9khiOHywgAyAZ4jykaNBfv1b5ryNJGWkhwIINiDoQRvBHNe4V5y6dtgjTVPtkTf2NQ457fBLvPk7UjvB7rgFZYfiMkErZYXujkYczXNNiCP97l6l6M+kiPFILEhlTGB1ke6/wB9nNpt5ei8orrwrFZaaVs0D3RyMN2ubvH5EdxQB7YQq96M+lqLEWCKYtiq2gXadGy83Rd/Nu/XS/CwboAyqR/pKFpFF223a6a8d+1Z4is7L9nsEX7wpBt90309HmipctRUC4NieqjP3nD3z3N8yF52xbFpamZ807zJI83c4/QDgByCAPV2J4RBi+EiNnZimia6M2/dkAFmn3SLHzUd6Mduzc4bXnq62nPVtzH981ujcruLreosRxUI6FOlJtNaiq3hsJP7KQ7mOcdWOPBp4HgfFWrtj0dUuJgSG8c4A6uoiNnC2rb2Nnj6cCEAS1Cq3/x7HcP7FRStxGJu6aE2kIA+Jjdb95b5lKDpzjHvUFc13EdUDY+KALOVYdJG2EtRKMKw3t1Et2zvbe0DDbMC4aA2JvyGm8pq2l6U8QnpJX0VDNTRtjc59RNoWtGn7O9hm17z9VMeizZenpaGOWH9pJUsbLJM7V7y4XtfgASdPE70APmymzkdBSRU0W6NuruLnHVzj4m6d0IQAIQhAAhCEACEIQAIQhAAhCEAC48XwiKqhfDOwPjeLEH6jkRvBXYhAHkTpB2FlwuqMTruidd0Un223423OG4j9VF17K2q2UgxCnMFQ27d7XDRzHcHNPA/IrzNt30YVWGPJc0yU5PZmaLt7g8fA7x0PC6AIhHIWkFpIINwQbEEbiDwTxUbZ10jMj6uocy1spmfaw05plQgAQhCABTbYjpYrMOIYHddBxikJIH927ew6+HcoSnzZjYyqxCTJTRF/N57MbRzc86eW/uQB6Awbp5w2YDrXvp3WFxIxzmgngHsv6kDen09KOF/+9g/mJ/JRjY/oFpKdhNYBVSuHHM2Nn4Wggk959AnyToawlzrmkHlLUNH8rZAPkgCBdInSa3FGDDsLZLK6Z7Q5+QtBaD7rQdQ29iXEDQK39mcI9lo4Ke9zFExhPMtbrbuvdZwfZympG5aaCOIfcaAT4u3nzTkgAQhCABCEIAEIQgAQhCABCEIAEIQgAQhCABaTQte0tc0OaRYggEEd4O9CEAVvtN0DUNSS+HNSvP9nrHf+7O7+EhV1jPQBVQuAjqKd7TfV3WMPoGu+qEIAbv+CVb/AGtL/PL/APUnfCP6PNTKAZKmBg+6JHnf3hqEIAnWA/0fqCEh07pKkjg49Wz+Vmp8yrJoqCOFgZExsbG7msaGgeACEIAXQhCABCEIAEIQgAQhCABCEIAEIQg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401763"/>
            <a:ext cx="2381250" cy="2933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data:image/jpeg;base64,/9j/4AAQSkZJRgABAQAAAQABAAD/2wCEAAkGBhQSEBUUEhQUFBQVFBgXGRcWFBQUFxcYFBQXFxUYFRQXHCYeFxkjGhUUHy8gIycpLCwsFx4xNTAqNSYrLCkBCQoKDgwOGg8PGiwlHyQwLCwtMiksLCosKiwsKS4sLCwvLCksLCwsLCwpLCwpLCopLCwsLCwsLCwsLCwsLCwsLP/AABEIAPYAyAMBIgACEQEDEQH/xAAcAAABBAMBAAAAAAAAAAAAAAAAAwUGBwECBAj/xABIEAABAwIDBAcFBQQIBAcAAAABAAIDBBEFEiEGMUFRBxMiYXGBkRQyQqGxUmJywdEjM4KSCENTc6Ky4fAXJDTCFRYlVHTT8f/EABsBAAEFAQEAAAAAAAAAAAAAAAACAwQFBgEH/8QAMBEAAgICAAUCBAUEAwAAAAAAAAECAwQRBRIhMUETcTJRYYEUIiOxwUKRodEGM/D/2gAMAwEAAhEDEQA/ALxQhCABCEIAEIQgAQhNmMPdb94IY/if8R7m30HjqkTlyrYqMeZ6EsZ2nip9D238GN1PnyTC/EcRqBeOPqmnyPq79ER43SU1+pjMj+LzvPi46+iQftbUye41rR3C/wAyqPIzq/67PtH/AGXVOLKK3Gte8/8ARx1WGYhEC8ukPMtfm+X6JPD9uKiM9s9Y3iDofIhdD31L/fmcO6/6JpxLCSxue99df1VNLiEFNejJ/dltTXXYuS9RfstFk4Pj8VS27DqN7ToR5JxzKkmPINwbJ/oGl7AWyyDmMx0PqrNcc5I/qR/sV+TwZVvmjLp7FnoVfx1FUz3Zyfxarpi2nqo/fa2Qeh+SkV8dxp99ogS4bZ/S0yboUcodt4XaSB0Z79R6hPLsViABMjADu7Q1VrXk1WrcJIh2Y9tb1KLOpC0jma4XaQQeIN1un099hjWgQhC6AIQhAAhCEACEIQAIQhAAkqipaxpc8hoHErjxjHI6dt3G7juaN5UFra6arfdxs0bh8I/UqszuJV4q13ZPxcGV/wCZ9I/P/Q+YptwPdgbc/aO7yG8pjlp5ZnZpnk9x4eA3BddLRNZuGvPiukNWKy+KXZD79C5hGqjpUvu+5yQYcxvC/edVmWtYzQnXuSVfK5zhFFcudvt9E/YPsUxrbz9tx4fCP1XcLhtuZ18BbdCuPNa+/ZeRmjxKM/FbxXS6IOFt4IUsdg8JblMTLcsoTNVbMmM5qc6cYydP4TwKnZPALao89b2QoZtcn5RXtdSGOQtPl4cEphVX1cgPA6FP2N4b1rMzR228OPeD3qLZTe1teSgwl6kdS7+TTU2xvq0/uTjKtS1KwM7Db77C/osTwZmkcwR6qp6b0UfN1IxiuJhxswC32uPkm+KBz/dBKeo9nms7UjwWjyXW2vjaLNa63c3RWcbOVaqWy1WRCEeWpbGikjmieMrzEeBLiG+dtPVTzZ3G5HHqqgASWzNcLWe3mLcQoyK+N+h480i+J8LmSMJcI3ZgL7vtAdxCscDibplqza/YgZVX4lakkn7fyWahcOFYvHOzMw+IO8eIXcttCcZrmi9oy0ouD5ZLqCEISxIIQhAAhCEACZdotom07bDWQjQcu89y6McxhtPEXHVx0aOZUAponTyGSQ3ubm/E8vBUvFOIrGjyx+L9i0wcNW/qWfCv8mYqd87uslJN+e8+HIJ2jiAFgLBZY1KtasBbdK2W5FtZZvp4MBq5MQrjGLNaSTxtonANWtSbMJ7kmGuZbQxGaT6rYtgTIqSmdVVLgy+pc7gOAHeeQUK2i6cX9YW0UTcg/rJQbu8GAiw8VFNttqX10+Rrj7NEcsbRoHZdDIRxJ1tyFk10+GL0mqUceqMI/IzGVlStsciSwdNGINN3CF45GMj5gqe7K9L9NVObFKDTzONgHG8bj91/C/IgKopMLTbVUVk7DI2Ro2yR6QxyjynrWjQ6P/JybvZm3vlF+dhf1UU6J9tzMDQVJLnZT1TybktA1jN95A1B5eCmMMZbdh3sNv0Poslx7EVc1fDtLv7l5i388PY0LUnMcoJ/2V1ZVBOknaB0TWwxEte8XJBsWt3GxG4nd6qixaHkWqtD8rVCLk/A7zbSUFM4uq5hJKD+6YDJkI4EDS/iumHpmw0jXrWdxhP5XVMQ4X3LaXDF6FjqrHioQRR25llktsvt+FUtfD1tK9mu5zN1+T28D80w0pcxzoZdHDRVbsxtNNh0/WRG7TpJGT2XtHPkRrY8FcmKvZW0sVZT/EByBHc63EHRQOK4Nd1TtgtNdy44dnOb9Kx9H2+hxOY+J4lhNnDeODhyIUxwTG21DLjRw95vEH9FEqVzyO22x53/ACSUrXxPEsWjhvHAjvHFUfDOJzxZ8k3uJY5GPG9afxLsyxEJvwTF21EQcNDucORTgt7CcbIqUezM9ODhJxl3QIQhLEgk6icMaXONgBclKKGbdYrq2Fp+87/tH5+ii5eQsepzZJxaHfYoIZMRrnVc99zdwH2W/qnOGIAADcFyYZSZW3O8pxaF5rlXyusbbNHa4xShDsjLQlAFhoSjQohClIy1qa9qnFtHKR9h3+Up4a1cG0dNnpZB9w/Qp2hpWx380MNlN4RQXspRT4XpquPAYAG3O4C58lBNqttpJ3ubE4shGgA0Lu91ufJblQsyZ8sXpIy6g5y0iyJsNFtF37JYHRySSe2Ftg1uUOcWA3JzG+mvu6d5UK6Bsj8VtM4aROLGudo59wBYHQkAuIVx9JdHD7MHENEuYBu4OI+Id4spccSVH53Leh30eT82ylsWeKStc+kebRSkxv5gHS/McO8K86bEBO2CoaLNqIgSOTgL28tR5KicVhVp9GlVnwmK/wDVVLmDwJv5e8o3EIq7Dn9Oo/hT1Zr5kuLVT+Ok1FbI7gDlHg1W3XutG7wVCbWY66BlmG0srnG43tbm1t4nTyKznA6nOcnHv2JWZtwUV5Y/u6mPR8sbTyLwD6LtGBPlZniY6Rn2mDM3TkQqSfISbkkk8SvVnR3tTRuwumySxRhkTWOY57GOa5jbPuCRxub8brXrA098xX/h/qQnbmpoH0MbKaMNmaW65MrgLdsPf8Wvijofxg/8xROOj2GWPuc3R48+yfIrg2wqop55JYC10TnHKW7jbQkeJBTX0f1Bjxemt8Tyw+DmkFdjLn5ov2OQm1YmW0zVoPctHNS0bLC3IkehK1c1eazWpNGujI4aOrNLOHj9242ePzU/Y8EAjcVBaiEOaQeKe9kMRzRmF57ceni3gfyWu4Bnb3RN+xGz6ueKtXddyQoQha4pRKpnDGOcdzQSfIKsWSGecvdxOY+HAfRTTbSryUxA3vIb5bz8gong0Nml3P6BZLj+RpqteDQcMhyVSt8vohzaEq0LRoSzQsaOTZs0JVjVo0JZoXGRJMyAsVMOaNw5tKUYEouJ6exlvqU1icDm0lSxtw5rXDTkP1CqAr0DtDQiOpe1wuyUG/LXQj0IVT7RbBzQOLowZIydMou4dzmj6heh8KyYOPV9+pTdKrJQZGIpS0hzSQQbggkEEbiCNxUl2VxGaatYZZJJCGuF3vc82sdLuJ0umVmBzk2EMl/wO/RT7ZnZo0kZfLbrXjd9hvK/M8fAKzyboRg1vqwtmlETxhWD0Sj/ANNl/wDlj/LGq4xaberc2Cw/qcJpwdHTSmQ+ZJH+FoVdf+XEm38jmGt2ofMWH7F3gvNm3VMRLG/Wzox5FpsR9PVemaqPMxw5hU5i+AsqGyQONnMeSxxFyP8AQhZ7gF6qnJsm5cuWMZfVlRLKkc2wFW1xAjzAfEHNse8XK78H6O5C7NU2jYPhBBc7uFtw71tZZVSW+ZEV2xS3sc8CjLaCO+lwSPAk2Tj0f03WYvTW+F5f5NaSksVma1uVoAaBYAcANApH0P4Wc9RWOHZijMbDze/V1vAAfzKDVL4rH9WRq052LRYEeovzJPqStXhLMjs0DkAtHBecTlzSbNTF9TmeFyipMEzJhuBs4c2ldrwuSrizMI5hPY9rqsjOPglw1Lo+zJ4x9wCNxF0Jo2Trespm33s7J8t3yshepU2KyCmvJnLYOubi/BHNvKvNM1nBrb+bj+gWtGyzGjuTftDLnq5PxBvpYJ1YF57xa31Lm/r+xp4w9PHhH6bFWhKtCTYEqFTkSYowJUBaMCVaksiyYowLZYaspIyR/bDCDNDmZ77NR39yg1FjAIs7eFbBCgO2WxbnPEtMBc6ObuB7/FXXDsmC/Ss7eGRMnG9Zbj3X+RvfibbaJhxLEb8VKsJ6PHHWokt91v6qU0OyVNHuja483DMfmp8uIY9D6bkRYYE+8nopnD8Gkq52RgFrHOAdIQcrW/Eb+F1ezQzNGyIWihjDW8twA+QS0dO1vutA8AAt1DzOMzyKnUo6TJ9NEKeq6syq42k2aqPay+GMuY4A3BA1/wDyysdCrMbJljy5ojk4RnHll2Ky6uoaO1C/luv9EzYniDh7zXDxBCuGoqGsbme5rW83ENHqVywzU84OR0UoG/KWO9bKzq4jJfndfT6EN4Nfhsoykopa2obBAMz3m3c0cXOPBo4lXpTYOykpoaSLc0ZnndmI1Lj3l30WaPCmQuL4A2NzgAS1jdQNwOl7JaGJ13Oecz3bz3cAFOyeN1zxnXWmpPoPUYyqfNvZq5IuC6HJF6y6J8WIPCQcF0OSL0pEyDF9jZss00fA2cPofqPRC4sKky18f3gR8j+iwvQ+DXc2Kt+Ct4jDVvN80mM9S69U4n+1Pyd/on1iYZv+pd/eu/zFPzFis7/s/uX93ww9hZiVakmJVqgFdMVYlWpJiVaksjSFQsrAWUkZNHvsuV8xKVqQudLih+CXcLpSF2q0DSV0ww23rraFSaSFVlCE2RgQhNO1eNCkopp+LIyW/jOjPmQnKq3ZNQXdvRxvRC6XCf8Ax7FZ2zOd7DREMyNcWiSQ3BNx+E342tzTttX0MxNYZ8LL6WpjbdrWPdkky8Dc6ONrX3G+qd+hjAPZsJic736gmZxO/t+7f+ED1UzrqxsUT5HmzWNL3HkGi5+i9YpohVUqorologttvZX2w20xrKNkrv3guyQbrPbodOF9D5qTxyXCr3ohpnDDy8i3WzPkA7iQPyKn0DLLzPiNcK8mcYdkyyXWCb7mzkg9LOSL1BQuIk9IvSzkg9KJkDiidath8R+aFhv/AFkP4h9SsLacGb/D/cj8QS3D2/k4sbiyVUg5Pv66p5Yubbely1Obg9oPmND+S3oZMzGnuVDxSvkukvqWfN6lFc/odjUq1ItKVaVUkOaFWFLBIApVpXGRZIXaVskmlKApAy0BC16scluhBzZgBZQhAAhCiW1e1jYWuGcMY33ncSeTe9O00yulyxHaqnY9Ileccwq86XJnTeyYfGe3VTi9t4Y0gX9ST/AVFW9J1Nm/rR97KPpmupF0YtOJYvLXOJfFSxiOIuB1c++6/EDMf4gtVwrhFtWTGyxdF1+4nKhXCH5Jply01O2NjWMFmsaGtHINFgPQBV9014w5tJHRxfvq6URADfkBGc+GrR5lWMqk/wCt2mnc/wBygiaxjTr2n/EPNxPkFq8q9UUytfhFbFbeiZYThjKeCOFg7MbA0d+UanxJufNdTispN5Xk85OcnJ92WCRoUi8pVxSLiuofihNyRelXlIOXSXBHPQjNXRDl+hKEtsszPWud9lp/IIXoHBatYybIPEpfqKPySHHbyjzRMkHwOsfB3+oCjmCzaFvLX1VhYnR9bC9h+JpHnw+arClkMcljpY2I+qruPY/5+def3RP4bP1MeVfldSRtKVaUg0pVpWQCSFmpRhSIK3BQRpI6AUo1yQa5bgpAw0LLKTa5bgrghoyhCFw4I1k2WNzuTSfkvM/SBjTpqpzLnJGbAfe+J3iSvS1fFmie0by0/ReYduMOdFWSX3POcHud+hutX/xpQdsm++uguxtUPl+fUj69adFWy3sOGRRuFpX/ALWTnmeAQD4NyjyVBdEOyXt2JRhzbww2lkuLghp7LT4ut5Ar1YtyVgKqtkg12NYw8bxLCz5SZvmwK1CbLz7sZ0jUkNXiE073N9pqQ5pDC5uRpflJtu99VvFYTsxJwgtt/L3F1/Ei43OSZKbMJ2npqofsJo5O4GzvNp1TZi/SBSQSdVndNNwigYZX/wCHQeq85hh3yn6ag9+xPTilvZIXlJOKiv8A5yqg0yPwusbDwcAHOtzdHvCeMFx6KrhEsLrtJsQRZzSN7XN4FPZHD8jHjzWR0h+qcZdEzteVy1U2VpPIJdxTRjE17MG8/wCwFHqhzySLGmHM9Eh2CpOxJKfiNh4Df8z8kJ/wai6qBjOIaL+J1KF6hh1ejTGBnsq31bpTO1V/trhfVzdYB2ZN/c4fqFYC48Ww5s8TmO4jQ8jwKRnY34ipx8+BeFk/h7VLx5ILhdVmbY7wnBpUcs6CUhws5psQn2CYOAI3LzbIqdcmaO+tfFHszqaUoCkGlKByjEGURYFKNckAVsCuDEoi4K2DkiHrfMuaG2hYOWcyRBWbrmhHKLXVbdJ2AwtgkllbmjFy2xs5r3aAA8iVYmZVf0mSPrcQo8MjOj3B8lu88fBgcfEq34NXOzKiovXl+weq6ov6ks6CdmfZsMErhaSqd1h55BcRj0zH+JWOk4IGsa1jAGtaA0AaAACwA8kovSysMEX3rhGAUwbl9ngy/Z6qO3pay703YntFTU/7+eKM8nPaDru7O9AEU2g6GqCoDnQsNJMb2kgJaATzjBykeFlEdgqsYJVmhxCCKMyuPU1rW2Emu58h4ajlY6HmrGj6RcPc7L7VGDcDtZmAk/Zc4AO8iujarZeDEqV0Mti1wux4sSx1uy9h/wB3CAHtVJhcbW41iYhsIbxZg33euIu+3f717JpwvpJrIaV2GNY6XEYpX07ZNcrY26CVzjxG4X5AnvkuzeBNpKcRg5nk5pHne+R2rnEnfqs/x3KhXjup/FL/ANsm4dTlPm8Icp5Q0EncElsrhxnqDK4dlhv/ABcB+a4MQmMjxGzUk204nkrAwTCxBC1g373HmTvVNwTB9Sz1JLoi3y7fQp0vil+x3oQhbkzYIQhAET23wYFnXt0LB2+F28/JRTD67IbH3T8lZuKUImgkidukjcw+D2lv5rzrsrtQWvNJVHLLG4xgniWEtLXHncaHis3xbhvPu2C91/Jf8NzIuPoW/Yttj7jRKNKj1BiGQ2Pu/RPkcoIuNQsTZW4Mm20uDOhrluCkQ5bByaIriLXWwckQ5bByBpxFc62zpG6zdcEcornUG6JqE1mJ1uJu1YHGGE/UjwYGj+Mp423xj2bD55B72Qtb+J/ZHpe/kpB0Y4P7NhNLHazjGJHfil7Zv6geS2f/ABqjUZ3P2X8kHKemkSlCELWkMw5twuSDB4WG7Yow77WRub+a112IQBy1+FxTxmOaNkjHb2vaHA+RUZj2DdSOz4bO+ADfTyOdNTP7sriXR+LT5J2xnbOjpBeeojZ3XL3fyMBd8lz4L0hUFW8MgqY3PJsGHNG8+DHgE+SAKx6P5i+rxJ8wyVLqn9pH9gAvtY8RckX7gpNiWIZey3fz5f6qM4xMI9pKvqvigZn7nFrD67lONk9m85E0o7IN2g/F3nuWOzsCV+e9dd6+xoMScKsf1Z+O31Z17IbOltppB2iOyDwvxPepagBC1OPjxogoRKa++V83OQIQhSBgEIQgAXlzpuwP2bF5HNFmztEw8XaPt/E0nzXqNVH/AEisB6yihqWjtQSFrj9yUDf4Oa31KAIBsTto6VzKea7nuIax+8uPAO7+9WBTVjoz3cQV5+oqx0UjJIzZ8bg9p5Oabg+oXqjC6aDFaOOri7D5G9q24PGj2uHcb/JZ/P4Srdzq+6L3E4npenf1XzOKlrmvGm/kuoOTJiOCzU57QNuDm7vXh5rFNi5Gjte/isdfhzrlrWi0dMZrmqe0Pwcs5lxQV7HbjryOi6Q5Q3FruRZQa7i2ZZzJHMs5kkRykR6SoevFHSXt7TVsafwj3u/iFcbGgAACwGgA4BU9ibs+0GFxk6NEkn8VncP4AriXpHBa+TDh9dv/ACUmU/1GCEIVuRgSNVSNkbleMw5XNj4jilkIA5qfDomCzI2NHJrGj6BNeP7FUlYB1sQD26slZ+zlY7g5kjdQQQO7RPqEAU50b4CHYricdU8zTRSsJebftGnPYutoLWbpxv3K4mtsLDcq16PGZ8bxmVvuiSKPdvcM+ax7svzCstIUIpuSXVinOTSTfRAhCEsSCEIQAIQhAAmnavAxWUU9OdOtjLQeTt7D5OATshAHiCpp3Rvcx4LXNcWuB3gtNiD5hWl0EbdilqXUkzrRVBGQncyXd5BwsPENXP087J+zYh7QxtoqkZtAbCVujx4nR3mVWQNtQgD3BJGHCxAIPAqN4nsRG+5iPVnlvb6cFFuhnpM9uh9lqHf81E3Qk6zMHHveOPrzVnpi7HruWprY9TfZS9weisq3Zeoi3szDm3X5b1wMqXs4kdx/Qq3Fzz4fG/32Nd4gFUt3A4S+CX9y3r4xLWrYplaMxlw3gH5JZuN82/NTSbZGmd/V5fwkj81Cukj2XC6XrT1j5HuyxszDtG1ySbaNA1Pkq2fALPGiQuI4su8WhiZWB20WHP8AdBZIzUjU2ebf4grrXm+WkqqdmHYrVu7JqW2Y1uXq4nWIc5w4uAdoeFua9Hg3Wpw6XRRGt+CiyZxna5Q7GUIQpRHBCFglADdPtBEyrjpS79tLG+RrfuxloPmbm34St8cxmOlp5J5XAMjaXHvsNAO8nQeKp6l2akx7EautZO+njge2GmlZxMZ1IsR2ba3B+McipB/wiqal7RieIy1UDHZuqALA495vp9fBAHZ0I4W9lA+ol/eVkz5z4HRv/cfNWIkqWlbGxrI2hrGNDWtGgAaLAAeCVQAIQhAAhCEACEIQAIQhAEX6R9khiOHywgAyAZ4jykaNBfv1b5ryNJGWkhwIINiDoQRvBHNe4V5y6dtgjTVPtkTf2NQ457fBLvPk7UjvB7rgFZYfiMkErZYXujkYczXNNiCP97l6l6M+kiPFILEhlTGB1ke6/wB9nNpt5ei8orrwrFZaaVs0D3RyMN2ubvH5EdxQB7YQq96M+lqLEWCKYtiq2gXadGy83Rd/Nu/XS/CwboAyqR/pKFpFF223a6a8d+1Z4is7L9nsEX7wpBt90309HmipctRUC4NieqjP3nD3z3N8yF52xbFpamZ807zJI83c4/QDgByCAPV2J4RBi+EiNnZimia6M2/dkAFmn3SLHzUd6Mduzc4bXnq62nPVtzH981ujcruLreosRxUI6FOlJtNaiq3hsJP7KQ7mOcdWOPBp4HgfFWrtj0dUuJgSG8c4A6uoiNnC2rb2Nnj6cCEAS1Cq3/x7HcP7FRStxGJu6aE2kIA+Jjdb95b5lKDpzjHvUFc13EdUDY+KALOVYdJG2EtRKMKw3t1Et2zvbe0DDbMC4aA2JvyGm8pq2l6U8QnpJX0VDNTRtjc59RNoWtGn7O9hm17z9VMeizZenpaGOWH9pJUsbLJM7V7y4XtfgASdPE70APmymzkdBSRU0W6NuruLnHVzj4m6d0IQAIQhAAhCEACEIQAIQhAAhCEAC48XwiKqhfDOwPjeLEH6jkRvBXYhAHkTpB2FlwuqMTruidd0Un223423OG4j9VF17K2q2UgxCnMFQ27d7XDRzHcHNPA/IrzNt30YVWGPJc0yU5PZmaLt7g8fA7x0PC6AIhHIWkFpIINwQbEEbiDwTxUbZ10jMj6uocy1spmfaw05plQgAQhCABTbYjpYrMOIYHddBxikJIH927ew6+HcoSnzZjYyqxCTJTRF/N57MbRzc86eW/uQB6Awbp5w2YDrXvp3WFxIxzmgngHsv6kDen09KOF/+9g/mJ/JRjY/oFpKdhNYBVSuHHM2Nn4Wggk959AnyToawlzrmkHlLUNH8rZAPkgCBdInSa3FGDDsLZLK6Z7Q5+QtBaD7rQdQ29iXEDQK39mcI9lo4Ke9zFExhPMtbrbuvdZwfZympG5aaCOIfcaAT4u3nzTkgAQhCABCEIAEIQgAQhCABCEIAEIQgAQhCABaTQte0tc0OaRYggEEd4O9CEAVvtN0DUNSS+HNSvP9nrHf+7O7+EhV1jPQBVQuAjqKd7TfV3WMPoGu+qEIAbv+CVb/AGtL/PL/APUnfCP6PNTKAZKmBg+6JHnf3hqEIAnWA/0fqCEh07pKkjg49Wz+Vmp8yrJoqCOFgZExsbG7msaGgeACEIAXQhCABCEIAEIQgAQhCABCEIAEIQg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401763"/>
            <a:ext cx="2381250" cy="2933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static.freepik.com/foto-gratis/emoticones--cara-silencio_17-31713404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0"/>
            <a:ext cx="2786082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14298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¡Antes de un examen es importante dormir y comer adecuadamente!</a:t>
            </a:r>
            <a:endParaRPr lang="es-ES" sz="4000" dirty="0"/>
          </a:p>
        </p:txBody>
      </p:sp>
      <p:pic>
        <p:nvPicPr>
          <p:cNvPr id="31748" name="Picture 4" descr="http://1.bp.blogspot.com/-HbgwO5YcFOU/Tz-a1EP56BI/AAAAAAAACiE/ZI1xsI5faPw/s1600/su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110819" cy="2928958"/>
          </a:xfrm>
          <a:prstGeom prst="rect">
            <a:avLst/>
          </a:prstGeom>
          <a:noFill/>
        </p:spPr>
      </p:pic>
      <p:pic>
        <p:nvPicPr>
          <p:cNvPr id="31750" name="Picture 6" descr="http://www.fcsalud.mx/Nutricion/imagenes/plato%20del%20buen%20com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286148" cy="331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85852" y="1714488"/>
            <a:ext cx="6429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Una vez que los alumnos han entrado en la sala de examen están sujetos a las normas que el IB establece para la realización de los exámenes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857232"/>
            <a:ext cx="7358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1- Las sesiones de la </a:t>
            </a:r>
            <a:r>
              <a:rPr lang="es-ES" sz="3600" b="1" dirty="0" smtClean="0"/>
              <a:t>mañana </a:t>
            </a:r>
            <a:r>
              <a:rPr lang="es-ES" sz="3600" dirty="0" smtClean="0"/>
              <a:t>deberán comenzar después de las 7.00 y terminar a más tardar a las 13.00 (hora local)</a:t>
            </a:r>
          </a:p>
          <a:p>
            <a:endParaRPr lang="es-ES" sz="3600" dirty="0" smtClean="0"/>
          </a:p>
          <a:p>
            <a:r>
              <a:rPr lang="es-ES" sz="3600" dirty="0" smtClean="0"/>
              <a:t>2-Las sesiones de la </a:t>
            </a:r>
            <a:r>
              <a:rPr lang="es-ES" sz="3600" b="1" dirty="0" smtClean="0"/>
              <a:t>tarde</a:t>
            </a:r>
            <a:r>
              <a:rPr lang="es-ES" sz="3600" dirty="0" smtClean="0"/>
              <a:t> deberán comenzar después de las 12.00 (mediodía) y terminar a más tardar a las 18.00 (hora local)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decorailumina.com.s3.amazonaws.com/wp-content/uploads/2009/03/reloj-mode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3143250" cy="314325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28596" y="3857628"/>
            <a:ext cx="82795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/>
              <a:t>Se entrará a la sala de examen diez minutos antes de la hora de comienzo.</a:t>
            </a:r>
          </a:p>
          <a:p>
            <a:endParaRPr lang="es-ES" sz="2000" b="1" dirty="0" smtClean="0"/>
          </a:p>
          <a:p>
            <a:pPr>
              <a:buFont typeface="Wingdings" pitchFamily="2" charset="2"/>
              <a:buChar char="q"/>
            </a:pPr>
            <a:r>
              <a:rPr lang="es-ES" sz="2000" b="1" dirty="0" smtClean="0"/>
              <a:t>Se entrará en la sala de examen en silencio y de forma ordenada.</a:t>
            </a:r>
          </a:p>
          <a:p>
            <a:endParaRPr lang="es-ES" sz="2000" b="1" dirty="0" smtClean="0"/>
          </a:p>
          <a:p>
            <a:pPr>
              <a:buFont typeface="Wingdings" pitchFamily="2" charset="2"/>
              <a:buChar char="q"/>
            </a:pPr>
            <a:r>
              <a:rPr lang="es-ES" sz="2000" b="1" dirty="0" smtClean="0"/>
              <a:t>Cada alumno tendrá asignado un puesto en la sala de examen.</a:t>
            </a:r>
            <a:endParaRPr lang="es-ES" sz="2000" b="1" dirty="0"/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214414" y="1428736"/>
            <a:ext cx="2143140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SJ4oeLtn4Yg/UTk8QWklFNI/AAAAAAAAACM/0Xoq7QKVlNY/s1600/mi+ident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66"/>
            <a:ext cx="4643470" cy="47099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71538" y="528638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Se comprobará la identidad de cada alumno y su coincidencia con las portadas de las hojas de respuesta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Materiales no permitidos en el examen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r>
              <a:rPr lang="es-ES" sz="2400" dirty="0" smtClean="0"/>
              <a:t>Los </a:t>
            </a:r>
            <a:r>
              <a:rPr lang="es-ES" sz="2400" dirty="0" smtClean="0"/>
              <a:t>alumnos depositarán los móviles en un lugar destinado para ello al entrar al examen y solo podrán recogerlo cuando la prueba haya terminado.</a:t>
            </a:r>
          </a:p>
          <a:p>
            <a:endParaRPr lang="es-ES" dirty="0"/>
          </a:p>
        </p:txBody>
      </p:sp>
      <p:pic>
        <p:nvPicPr>
          <p:cNvPr id="6146" name="Picture 2" descr="http://tecnovortex.com/wp-content/uploads/ESTU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14620"/>
            <a:ext cx="3857652" cy="361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nualidadesflores.com/WebRoot/StoreES2/Shops/ea8190/4FC3/79A2/D083/2DF2/438B/AC10/1417/2C23/estuche_para_deco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572032" cy="344580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cxnSp>
        <p:nvCxnSpPr>
          <p:cNvPr id="4" name="3 Conector recto"/>
          <p:cNvCxnSpPr/>
          <p:nvPr/>
        </p:nvCxnSpPr>
        <p:spPr>
          <a:xfrm>
            <a:off x="2571736" y="2786058"/>
            <a:ext cx="3929090" cy="2857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2571736" y="2786058"/>
            <a:ext cx="4214842" cy="2857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214414" y="1285860"/>
            <a:ext cx="72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No se permite introducir estuches en la sala de examen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69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175</TotalTime>
  <Words>507</Words>
  <Application>Microsoft Office PowerPoint</Application>
  <PresentationFormat>Presentación en pantalla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Partiicular</dc:creator>
  <cp:lastModifiedBy>Partiicular</cp:lastModifiedBy>
  <cp:revision>19</cp:revision>
  <dcterms:created xsi:type="dcterms:W3CDTF">2014-04-25T06:45:29Z</dcterms:created>
  <dcterms:modified xsi:type="dcterms:W3CDTF">2014-04-27T15:57:52Z</dcterms:modified>
</cp:coreProperties>
</file>